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4" r:id="rId5"/>
  </p:sldMasterIdLst>
  <p:notesMasterIdLst>
    <p:notesMasterId r:id="rId20"/>
  </p:notesMasterIdLst>
  <p:sldIdLst>
    <p:sldId id="275" r:id="rId6"/>
    <p:sldId id="262" r:id="rId7"/>
    <p:sldId id="261" r:id="rId8"/>
    <p:sldId id="264" r:id="rId9"/>
    <p:sldId id="273" r:id="rId10"/>
    <p:sldId id="272" r:id="rId11"/>
    <p:sldId id="263" r:id="rId12"/>
    <p:sldId id="276" r:id="rId13"/>
    <p:sldId id="270" r:id="rId14"/>
    <p:sldId id="266" r:id="rId15"/>
    <p:sldId id="271" r:id="rId16"/>
    <p:sldId id="274" r:id="rId17"/>
    <p:sldId id="268" r:id="rId18"/>
    <p:sldId id="267" r:id="rId19"/>
  </p:sldIdLst>
  <p:sldSz cx="9144000" cy="5143500" type="screen16x9"/>
  <p:notesSz cx="7010400" cy="9296400"/>
  <p:embeddedFontLst>
    <p:embeddedFont>
      <p:font typeface="Poppins" panose="00000500000000000000" pitchFamily="2" charset="0"/>
      <p:regular r:id="rId21"/>
      <p:bold r:id="rId22"/>
      <p:italic r:id="rId23"/>
      <p:boldItalic r:id="rId24"/>
    </p:embeddedFont>
    <p:embeddedFont>
      <p:font typeface="Poppins Light" panose="000004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35" roundtripDataSignature="AMtx7mhp7Tw7jxdpMvkSzxnmomQEB8qF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5" Type="http://customschemas.google.com/relationships/presentationmetadata" Target="metadata"/><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df1be3e6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11df1be3e69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238627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02671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20955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400119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720169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Green Flowers" type="tx">
  <p:cSld name="TITLE_AND_BODY">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EC068"/>
              </a:buClr>
              <a:buSzPts val="2400"/>
              <a:buFont typeface="Poppins"/>
              <a:buNone/>
              <a:defRPr sz="2400" b="1">
                <a:solidFill>
                  <a:srgbClr val="9EC068"/>
                </a:solidFill>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p15"/>
          <p:cNvSpPr txBox="1">
            <a:spLocks noGrp="1"/>
          </p:cNvSpPr>
          <p:nvPr>
            <p:ph type="body" idx="1"/>
          </p:nvPr>
        </p:nvSpPr>
        <p:spPr>
          <a:xfrm>
            <a:off x="311700" y="1828800"/>
            <a:ext cx="8160900" cy="274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C32027"/>
              </a:buClr>
              <a:buSzPts val="1400"/>
              <a:buFont typeface="Poppins"/>
              <a:buChar char="●"/>
              <a:defRPr sz="1400">
                <a:solidFill>
                  <a:srgbClr val="C32027"/>
                </a:solidFill>
                <a:latin typeface="Poppins"/>
                <a:ea typeface="Poppins"/>
                <a:cs typeface="Poppins"/>
                <a:sym typeface="Poppins"/>
              </a:defRPr>
            </a:lvl1pPr>
            <a:lvl2pPr marL="914400" lvl="1" indent="-292100" algn="l">
              <a:lnSpc>
                <a:spcPct val="115000"/>
              </a:lnSpc>
              <a:spcBef>
                <a:spcPts val="0"/>
              </a:spcBef>
              <a:spcAft>
                <a:spcPts val="0"/>
              </a:spcAft>
              <a:buClr>
                <a:srgbClr val="595959"/>
              </a:buClr>
              <a:buSzPts val="1000"/>
              <a:buFont typeface="Poppins"/>
              <a:buChar char="○"/>
              <a:defRPr sz="1000">
                <a:solidFill>
                  <a:srgbClr val="595959"/>
                </a:solidFill>
                <a:latin typeface="Poppins"/>
                <a:ea typeface="Poppins"/>
                <a:cs typeface="Poppins"/>
                <a:sym typeface="Poppins"/>
              </a:defRPr>
            </a:lvl2pPr>
            <a:lvl3pPr marL="1371600" lvl="2" indent="-292100" algn="l">
              <a:lnSpc>
                <a:spcPct val="115000"/>
              </a:lnSpc>
              <a:spcBef>
                <a:spcPts val="0"/>
              </a:spcBef>
              <a:spcAft>
                <a:spcPts val="0"/>
              </a:spcAft>
              <a:buClr>
                <a:srgbClr val="595959"/>
              </a:buClr>
              <a:buSzPts val="1000"/>
              <a:buFont typeface="Poppins"/>
              <a:buChar char="■"/>
              <a:defRPr sz="1000">
                <a:solidFill>
                  <a:srgbClr val="595959"/>
                </a:solidFill>
                <a:latin typeface="Poppins"/>
                <a:ea typeface="Poppins"/>
                <a:cs typeface="Poppins"/>
                <a:sym typeface="Poppins"/>
              </a:defRPr>
            </a:lvl3pPr>
            <a:lvl4pPr marL="1828800" lvl="3" indent="-292100" algn="l">
              <a:lnSpc>
                <a:spcPct val="115000"/>
              </a:lnSpc>
              <a:spcBef>
                <a:spcPts val="0"/>
              </a:spcBef>
              <a:spcAft>
                <a:spcPts val="0"/>
              </a:spcAft>
              <a:buClr>
                <a:srgbClr val="595959"/>
              </a:buClr>
              <a:buSzPts val="1000"/>
              <a:buFont typeface="Poppins"/>
              <a:buChar char="●"/>
              <a:defRPr sz="1000">
                <a:solidFill>
                  <a:srgbClr val="595959"/>
                </a:solidFill>
                <a:latin typeface="Poppins"/>
                <a:ea typeface="Poppins"/>
                <a:cs typeface="Poppins"/>
                <a:sym typeface="Poppins"/>
              </a:defRPr>
            </a:lvl4pPr>
            <a:lvl5pPr marL="2286000" lvl="4" indent="-292100" algn="l">
              <a:lnSpc>
                <a:spcPct val="115000"/>
              </a:lnSpc>
              <a:spcBef>
                <a:spcPts val="0"/>
              </a:spcBef>
              <a:spcAft>
                <a:spcPts val="0"/>
              </a:spcAft>
              <a:buClr>
                <a:srgbClr val="595959"/>
              </a:buClr>
              <a:buSzPts val="1000"/>
              <a:buFont typeface="Poppins"/>
              <a:buChar char="○"/>
              <a:defRPr sz="1000">
                <a:solidFill>
                  <a:srgbClr val="595959"/>
                </a:solidFill>
                <a:latin typeface="Poppins"/>
                <a:ea typeface="Poppins"/>
                <a:cs typeface="Poppins"/>
                <a:sym typeface="Poppins"/>
              </a:defRPr>
            </a:lvl5pPr>
            <a:lvl6pPr marL="2743200" lvl="5" indent="-292100" algn="l">
              <a:lnSpc>
                <a:spcPct val="115000"/>
              </a:lnSpc>
              <a:spcBef>
                <a:spcPts val="0"/>
              </a:spcBef>
              <a:spcAft>
                <a:spcPts val="0"/>
              </a:spcAft>
              <a:buClr>
                <a:srgbClr val="595959"/>
              </a:buClr>
              <a:buSzPts val="1000"/>
              <a:buFont typeface="Poppins"/>
              <a:buChar char="■"/>
              <a:defRPr sz="1000">
                <a:solidFill>
                  <a:srgbClr val="595959"/>
                </a:solidFill>
                <a:latin typeface="Poppins"/>
                <a:ea typeface="Poppins"/>
                <a:cs typeface="Poppins"/>
                <a:sym typeface="Poppins"/>
              </a:defRPr>
            </a:lvl6pPr>
            <a:lvl7pPr marL="3200400" lvl="6" indent="-292100" algn="l">
              <a:lnSpc>
                <a:spcPct val="115000"/>
              </a:lnSpc>
              <a:spcBef>
                <a:spcPts val="0"/>
              </a:spcBef>
              <a:spcAft>
                <a:spcPts val="0"/>
              </a:spcAft>
              <a:buClr>
                <a:srgbClr val="595959"/>
              </a:buClr>
              <a:buSzPts val="1000"/>
              <a:buFont typeface="Poppins"/>
              <a:buChar char="●"/>
              <a:defRPr sz="1000">
                <a:solidFill>
                  <a:srgbClr val="595959"/>
                </a:solidFill>
                <a:latin typeface="Poppins"/>
                <a:ea typeface="Poppins"/>
                <a:cs typeface="Poppins"/>
                <a:sym typeface="Poppins"/>
              </a:defRPr>
            </a:lvl7pPr>
            <a:lvl8pPr marL="3657600" lvl="7" indent="-292100" algn="l">
              <a:lnSpc>
                <a:spcPct val="115000"/>
              </a:lnSpc>
              <a:spcBef>
                <a:spcPts val="0"/>
              </a:spcBef>
              <a:spcAft>
                <a:spcPts val="0"/>
              </a:spcAft>
              <a:buClr>
                <a:srgbClr val="595959"/>
              </a:buClr>
              <a:buSzPts val="1000"/>
              <a:buFont typeface="Poppins"/>
              <a:buChar char="○"/>
              <a:defRPr sz="1000">
                <a:solidFill>
                  <a:srgbClr val="595959"/>
                </a:solidFill>
                <a:latin typeface="Poppins"/>
                <a:ea typeface="Poppins"/>
                <a:cs typeface="Poppins"/>
                <a:sym typeface="Poppins"/>
              </a:defRPr>
            </a:lvl8pPr>
            <a:lvl9pPr marL="4114800" lvl="8" indent="-292100" algn="l">
              <a:lnSpc>
                <a:spcPct val="115000"/>
              </a:lnSpc>
              <a:spcBef>
                <a:spcPts val="0"/>
              </a:spcBef>
              <a:spcAft>
                <a:spcPts val="0"/>
              </a:spcAft>
              <a:buClr>
                <a:srgbClr val="595959"/>
              </a:buClr>
              <a:buSzPts val="1000"/>
              <a:buFont typeface="Poppins"/>
              <a:buChar char="■"/>
              <a:defRPr sz="1000">
                <a:solidFill>
                  <a:srgbClr val="595959"/>
                </a:solidFill>
                <a:latin typeface="Poppins"/>
                <a:ea typeface="Poppins"/>
                <a:cs typeface="Poppins"/>
                <a:sym typeface="Poppins"/>
              </a:defRPr>
            </a:lvl9pPr>
          </a:lstStyle>
          <a:p>
            <a:endParaRPr/>
          </a:p>
        </p:txBody>
      </p:sp>
      <p:sp>
        <p:nvSpPr>
          <p:cNvPr id="40" name="Google Shape;40;p15"/>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a:p>
        </p:txBody>
      </p:sp>
      <p:pic>
        <p:nvPicPr>
          <p:cNvPr id="41" name="Google Shape;41;p15"/>
          <p:cNvPicPr preferRelativeResize="0"/>
          <p:nvPr/>
        </p:nvPicPr>
        <p:blipFill rotWithShape="1">
          <a:blip r:embed="rId2">
            <a:alphaModFix/>
          </a:blip>
          <a:srcRect/>
          <a:stretch/>
        </p:blipFill>
        <p:spPr>
          <a:xfrm>
            <a:off x="6453250" y="120219"/>
            <a:ext cx="433542" cy="429139"/>
          </a:xfrm>
          <a:prstGeom prst="rect">
            <a:avLst/>
          </a:prstGeom>
          <a:noFill/>
          <a:ln>
            <a:noFill/>
          </a:ln>
        </p:spPr>
      </p:pic>
      <p:pic>
        <p:nvPicPr>
          <p:cNvPr id="42" name="Google Shape;42;p15"/>
          <p:cNvPicPr preferRelativeResize="0"/>
          <p:nvPr/>
        </p:nvPicPr>
        <p:blipFill rotWithShape="1">
          <a:blip r:embed="rId2">
            <a:alphaModFix/>
          </a:blip>
          <a:srcRect/>
          <a:stretch/>
        </p:blipFill>
        <p:spPr>
          <a:xfrm rot="-2859531">
            <a:off x="6871117" y="532398"/>
            <a:ext cx="434769" cy="427933"/>
          </a:xfrm>
          <a:prstGeom prst="rect">
            <a:avLst/>
          </a:prstGeom>
          <a:noFill/>
          <a:ln>
            <a:noFill/>
          </a:ln>
        </p:spPr>
      </p:pic>
      <p:pic>
        <p:nvPicPr>
          <p:cNvPr id="43" name="Google Shape;43;p15"/>
          <p:cNvPicPr preferRelativeResize="0"/>
          <p:nvPr/>
        </p:nvPicPr>
        <p:blipFill rotWithShape="1">
          <a:blip r:embed="rId2">
            <a:alphaModFix/>
          </a:blip>
          <a:srcRect/>
          <a:stretch/>
        </p:blipFill>
        <p:spPr>
          <a:xfrm rot="1445060">
            <a:off x="7007639" y="-58242"/>
            <a:ext cx="433915" cy="42877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03F0-9B36-443F-B6F5-F4D1C7640D4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2970A93-CDF1-DE68-91A7-9B5D339D27A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C7E16EA-92CF-8E30-D714-35DC44CC167E}"/>
              </a:ext>
            </a:extLst>
          </p:cNvPr>
          <p:cNvSpPr>
            <a:spLocks noGrp="1"/>
          </p:cNvSpPr>
          <p:nvPr>
            <p:ph type="dt" sz="half" idx="10"/>
          </p:nvPr>
        </p:nvSpPr>
        <p:spPr/>
        <p:txBody>
          <a:bodyPr/>
          <a:lstStyle/>
          <a:p>
            <a:fld id="{46AFAC05-94A0-594D-A0DB-B356645F467D}" type="datetimeFigureOut">
              <a:rPr lang="en-US" smtClean="0"/>
              <a:t>10/11/2024</a:t>
            </a:fld>
            <a:endParaRPr lang="en-US"/>
          </a:p>
        </p:txBody>
      </p:sp>
      <p:sp>
        <p:nvSpPr>
          <p:cNvPr id="5" name="Footer Placeholder 4">
            <a:extLst>
              <a:ext uri="{FF2B5EF4-FFF2-40B4-BE49-F238E27FC236}">
                <a16:creationId xmlns:a16="http://schemas.microsoft.com/office/drawing/2014/main" id="{FCD9C1F1-106A-6F2A-FAE5-CF9EDC807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E3D4D-7990-6343-3854-E648F0C9563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7240540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F00D-0BDF-3726-117D-8127F7DCC9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57F983-189C-F761-4FCC-0FC3C84A08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2BB571-A3D1-B73A-21F8-AC4D5D853D61}"/>
              </a:ext>
            </a:extLst>
          </p:cNvPr>
          <p:cNvSpPr>
            <a:spLocks noGrp="1"/>
          </p:cNvSpPr>
          <p:nvPr>
            <p:ph type="dt" sz="half" idx="10"/>
          </p:nvPr>
        </p:nvSpPr>
        <p:spPr/>
        <p:txBody>
          <a:bodyPr/>
          <a:lstStyle/>
          <a:p>
            <a:fld id="{46AFAC05-94A0-594D-A0DB-B356645F467D}" type="datetimeFigureOut">
              <a:rPr lang="en-US" smtClean="0"/>
              <a:t>10/11/2024</a:t>
            </a:fld>
            <a:endParaRPr lang="en-US"/>
          </a:p>
        </p:txBody>
      </p:sp>
      <p:sp>
        <p:nvSpPr>
          <p:cNvPr id="5" name="Footer Placeholder 4">
            <a:extLst>
              <a:ext uri="{FF2B5EF4-FFF2-40B4-BE49-F238E27FC236}">
                <a16:creationId xmlns:a16="http://schemas.microsoft.com/office/drawing/2014/main" id="{E67D672B-6CEF-0153-0BF9-A18C4843C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8AD95-5FE1-8459-D900-6A9C9381D92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309628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BE6D-4229-7EF5-D433-E230117669E3}"/>
              </a:ext>
            </a:extLst>
          </p:cNvPr>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9BB8609-3C87-8DBD-C983-0823D862BE6F}"/>
              </a:ext>
            </a:extLst>
          </p:cNvPr>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560973-8C93-0BA3-7B33-ED49A6463FEC}"/>
              </a:ext>
            </a:extLst>
          </p:cNvPr>
          <p:cNvSpPr>
            <a:spLocks noGrp="1"/>
          </p:cNvSpPr>
          <p:nvPr>
            <p:ph type="dt" sz="half" idx="10"/>
          </p:nvPr>
        </p:nvSpPr>
        <p:spPr/>
        <p:txBody>
          <a:bodyPr/>
          <a:lstStyle/>
          <a:p>
            <a:fld id="{46AFAC05-94A0-594D-A0DB-B356645F467D}" type="datetimeFigureOut">
              <a:rPr lang="en-US" smtClean="0"/>
              <a:t>10/11/2024</a:t>
            </a:fld>
            <a:endParaRPr lang="en-US"/>
          </a:p>
        </p:txBody>
      </p:sp>
      <p:sp>
        <p:nvSpPr>
          <p:cNvPr id="5" name="Footer Placeholder 4">
            <a:extLst>
              <a:ext uri="{FF2B5EF4-FFF2-40B4-BE49-F238E27FC236}">
                <a16:creationId xmlns:a16="http://schemas.microsoft.com/office/drawing/2014/main" id="{6549BEA5-5755-BE4E-FD7C-4A7A04B9D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AC1E7-E008-5406-DD64-822691149BC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827590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20C7-DCF5-54E6-7537-0E150E6C4B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31BAA-6EC3-5E63-80E9-879909ABE403}"/>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D735AE-1895-0AB8-A13E-28A9962C0B0C}"/>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3E2090-7A61-148F-7171-E174B2C5D9F6}"/>
              </a:ext>
            </a:extLst>
          </p:cNvPr>
          <p:cNvSpPr>
            <a:spLocks noGrp="1"/>
          </p:cNvSpPr>
          <p:nvPr>
            <p:ph type="dt" sz="half" idx="10"/>
          </p:nvPr>
        </p:nvSpPr>
        <p:spPr/>
        <p:txBody>
          <a:bodyPr/>
          <a:lstStyle/>
          <a:p>
            <a:fld id="{46AFAC05-94A0-594D-A0DB-B356645F467D}" type="datetimeFigureOut">
              <a:rPr lang="en-US" smtClean="0"/>
              <a:t>10/11/2024</a:t>
            </a:fld>
            <a:endParaRPr lang="en-US"/>
          </a:p>
        </p:txBody>
      </p:sp>
      <p:sp>
        <p:nvSpPr>
          <p:cNvPr id="6" name="Footer Placeholder 5">
            <a:extLst>
              <a:ext uri="{FF2B5EF4-FFF2-40B4-BE49-F238E27FC236}">
                <a16:creationId xmlns:a16="http://schemas.microsoft.com/office/drawing/2014/main" id="{9B1BCBED-2883-DFA2-4F48-B8E03D373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9EE8F6-5210-8719-F061-DD8670507EA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1488537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1116-F71D-2F51-B4A4-5ABF33AF03A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FCC1A8-79D9-47DA-1274-F59ED54CCDC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00E9A-D9A9-D543-019D-EBC05DB95E6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41FBF8-B2E8-50CA-1B97-41B32590109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541D862-E6C9-57E0-7011-78A2435F41C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B2D1F1-69B5-A6A9-90CF-6A81F597D91F}"/>
              </a:ext>
            </a:extLst>
          </p:cNvPr>
          <p:cNvSpPr>
            <a:spLocks noGrp="1"/>
          </p:cNvSpPr>
          <p:nvPr>
            <p:ph type="dt" sz="half" idx="10"/>
          </p:nvPr>
        </p:nvSpPr>
        <p:spPr/>
        <p:txBody>
          <a:bodyPr/>
          <a:lstStyle/>
          <a:p>
            <a:fld id="{46AFAC05-94A0-594D-A0DB-B356645F467D}" type="datetimeFigureOut">
              <a:rPr lang="en-US" smtClean="0"/>
              <a:t>10/11/2024</a:t>
            </a:fld>
            <a:endParaRPr lang="en-US"/>
          </a:p>
        </p:txBody>
      </p:sp>
      <p:sp>
        <p:nvSpPr>
          <p:cNvPr id="8" name="Footer Placeholder 7">
            <a:extLst>
              <a:ext uri="{FF2B5EF4-FFF2-40B4-BE49-F238E27FC236}">
                <a16:creationId xmlns:a16="http://schemas.microsoft.com/office/drawing/2014/main" id="{F703776F-5093-FED1-FF66-481F1D250D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C8FE17-FCC3-2973-10E1-06147BD8CAC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2019718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37E6-6F1A-2553-A0F2-67CE601CCD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998AFD-F6E1-1B52-75C1-08201B577611}"/>
              </a:ext>
            </a:extLst>
          </p:cNvPr>
          <p:cNvSpPr>
            <a:spLocks noGrp="1"/>
          </p:cNvSpPr>
          <p:nvPr>
            <p:ph type="dt" sz="half" idx="10"/>
          </p:nvPr>
        </p:nvSpPr>
        <p:spPr/>
        <p:txBody>
          <a:bodyPr/>
          <a:lstStyle/>
          <a:p>
            <a:fld id="{46AFAC05-94A0-594D-A0DB-B356645F467D}" type="datetimeFigureOut">
              <a:rPr lang="en-US" smtClean="0"/>
              <a:t>10/11/2024</a:t>
            </a:fld>
            <a:endParaRPr lang="en-US"/>
          </a:p>
        </p:txBody>
      </p:sp>
      <p:sp>
        <p:nvSpPr>
          <p:cNvPr id="4" name="Footer Placeholder 3">
            <a:extLst>
              <a:ext uri="{FF2B5EF4-FFF2-40B4-BE49-F238E27FC236}">
                <a16:creationId xmlns:a16="http://schemas.microsoft.com/office/drawing/2014/main" id="{5F5EF11D-1D9F-7761-FF68-4BC7327FFC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FCBDB0-C29D-61EA-8D32-DAB47B9EE6F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1087590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8E0A0A-1228-3F0D-4F28-547019D36EA5}"/>
              </a:ext>
            </a:extLst>
          </p:cNvPr>
          <p:cNvSpPr>
            <a:spLocks noGrp="1"/>
          </p:cNvSpPr>
          <p:nvPr>
            <p:ph type="dt" sz="half" idx="10"/>
          </p:nvPr>
        </p:nvSpPr>
        <p:spPr/>
        <p:txBody>
          <a:bodyPr/>
          <a:lstStyle/>
          <a:p>
            <a:fld id="{46AFAC05-94A0-594D-A0DB-B356645F467D}" type="datetimeFigureOut">
              <a:rPr lang="en-US" smtClean="0"/>
              <a:t>10/11/2024</a:t>
            </a:fld>
            <a:endParaRPr lang="en-US"/>
          </a:p>
        </p:txBody>
      </p:sp>
      <p:sp>
        <p:nvSpPr>
          <p:cNvPr id="3" name="Footer Placeholder 2">
            <a:extLst>
              <a:ext uri="{FF2B5EF4-FFF2-40B4-BE49-F238E27FC236}">
                <a16:creationId xmlns:a16="http://schemas.microsoft.com/office/drawing/2014/main" id="{E7CB3D2C-B9A9-4E02-ED13-8A3BE5E3A0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D71E36-3124-6D89-48D1-40F936AD6D5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03210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1062-B3BC-B927-DCDE-F8C77782177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13E070-14A2-B7E9-0ECD-9FD39675B72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36398-A95A-9808-29C2-14E0D684F85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A45535-9BAC-7FD7-5945-9DEFFDE1A70E}"/>
              </a:ext>
            </a:extLst>
          </p:cNvPr>
          <p:cNvSpPr>
            <a:spLocks noGrp="1"/>
          </p:cNvSpPr>
          <p:nvPr>
            <p:ph type="dt" sz="half" idx="10"/>
          </p:nvPr>
        </p:nvSpPr>
        <p:spPr/>
        <p:txBody>
          <a:bodyPr/>
          <a:lstStyle/>
          <a:p>
            <a:fld id="{46AFAC05-94A0-594D-A0DB-B356645F467D}" type="datetimeFigureOut">
              <a:rPr lang="en-US" smtClean="0"/>
              <a:t>10/11/2024</a:t>
            </a:fld>
            <a:endParaRPr lang="en-US"/>
          </a:p>
        </p:txBody>
      </p:sp>
      <p:sp>
        <p:nvSpPr>
          <p:cNvPr id="6" name="Footer Placeholder 5">
            <a:extLst>
              <a:ext uri="{FF2B5EF4-FFF2-40B4-BE49-F238E27FC236}">
                <a16:creationId xmlns:a16="http://schemas.microsoft.com/office/drawing/2014/main" id="{51C95E67-DD36-5124-BE67-C430B619D0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D441A-A5E2-39D7-E9A3-80912D64049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8113406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17213-B912-AE38-09E5-1527FD3E4B5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1CFD087-02E3-8F50-8679-6AAAD1ED1B6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DAEF101-6E9F-EF5D-6C69-88299C791D5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7EE6A63-4BE4-7162-3FC2-A8854F80DB9A}"/>
              </a:ext>
            </a:extLst>
          </p:cNvPr>
          <p:cNvSpPr>
            <a:spLocks noGrp="1"/>
          </p:cNvSpPr>
          <p:nvPr>
            <p:ph type="dt" sz="half" idx="10"/>
          </p:nvPr>
        </p:nvSpPr>
        <p:spPr/>
        <p:txBody>
          <a:bodyPr/>
          <a:lstStyle/>
          <a:p>
            <a:fld id="{46AFAC05-94A0-594D-A0DB-B356645F467D}" type="datetimeFigureOut">
              <a:rPr lang="en-US" smtClean="0"/>
              <a:t>10/11/2024</a:t>
            </a:fld>
            <a:endParaRPr lang="en-US"/>
          </a:p>
        </p:txBody>
      </p:sp>
      <p:sp>
        <p:nvSpPr>
          <p:cNvPr id="6" name="Footer Placeholder 5">
            <a:extLst>
              <a:ext uri="{FF2B5EF4-FFF2-40B4-BE49-F238E27FC236}">
                <a16:creationId xmlns:a16="http://schemas.microsoft.com/office/drawing/2014/main" id="{5B673499-E009-7BEB-74E3-9437DD365C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011523-7B0A-5267-0533-F5C8B6AB90F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3112945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D9F44-8961-5761-C469-BFFE5D7BEC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544967-DAF7-5757-AE5E-6AAC090357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8B189-0714-E35F-8EBA-A905AC06B788}"/>
              </a:ext>
            </a:extLst>
          </p:cNvPr>
          <p:cNvSpPr>
            <a:spLocks noGrp="1"/>
          </p:cNvSpPr>
          <p:nvPr>
            <p:ph type="dt" sz="half" idx="10"/>
          </p:nvPr>
        </p:nvSpPr>
        <p:spPr/>
        <p:txBody>
          <a:bodyPr/>
          <a:lstStyle/>
          <a:p>
            <a:fld id="{46AFAC05-94A0-594D-A0DB-B356645F467D}" type="datetimeFigureOut">
              <a:rPr lang="en-US" smtClean="0"/>
              <a:t>10/11/2024</a:t>
            </a:fld>
            <a:endParaRPr lang="en-US"/>
          </a:p>
        </p:txBody>
      </p:sp>
      <p:sp>
        <p:nvSpPr>
          <p:cNvPr id="5" name="Footer Placeholder 4">
            <a:extLst>
              <a:ext uri="{FF2B5EF4-FFF2-40B4-BE49-F238E27FC236}">
                <a16:creationId xmlns:a16="http://schemas.microsoft.com/office/drawing/2014/main" id="{32610427-E036-C5D2-00F9-50BC1077D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98ADE-D115-C2F0-A5FE-453A4B23A5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1376486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Blue Flower">
  <p:cSld name="TITLE_AND_BODY_1">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EC068"/>
              </a:buClr>
              <a:buSzPts val="2400"/>
              <a:buFont typeface="Poppins"/>
              <a:buNone/>
              <a:defRPr sz="2400" b="1">
                <a:solidFill>
                  <a:srgbClr val="9EC068"/>
                </a:solidFill>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16"/>
          <p:cNvSpPr txBox="1">
            <a:spLocks noGrp="1"/>
          </p:cNvSpPr>
          <p:nvPr>
            <p:ph type="body" idx="1"/>
          </p:nvPr>
        </p:nvSpPr>
        <p:spPr>
          <a:xfrm>
            <a:off x="311700" y="1828800"/>
            <a:ext cx="8160900" cy="274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C32027"/>
              </a:buClr>
              <a:buSzPts val="1400"/>
              <a:buFont typeface="Poppins"/>
              <a:buChar char="●"/>
              <a:defRPr sz="1400">
                <a:solidFill>
                  <a:srgbClr val="C32027"/>
                </a:solidFill>
                <a:latin typeface="Poppins"/>
                <a:ea typeface="Poppins"/>
                <a:cs typeface="Poppins"/>
                <a:sym typeface="Poppins"/>
              </a:defRPr>
            </a:lvl1pPr>
            <a:lvl2pPr marL="914400" lvl="1" indent="-292100" algn="l">
              <a:lnSpc>
                <a:spcPct val="115000"/>
              </a:lnSpc>
              <a:spcBef>
                <a:spcPts val="0"/>
              </a:spcBef>
              <a:spcAft>
                <a:spcPts val="0"/>
              </a:spcAft>
              <a:buClr>
                <a:srgbClr val="595959"/>
              </a:buClr>
              <a:buSzPts val="1000"/>
              <a:buFont typeface="Poppins"/>
              <a:buChar char="○"/>
              <a:defRPr sz="1000">
                <a:solidFill>
                  <a:srgbClr val="595959"/>
                </a:solidFill>
                <a:latin typeface="Poppins"/>
                <a:ea typeface="Poppins"/>
                <a:cs typeface="Poppins"/>
                <a:sym typeface="Poppins"/>
              </a:defRPr>
            </a:lvl2pPr>
            <a:lvl3pPr marL="1371600" lvl="2" indent="-292100" algn="l">
              <a:lnSpc>
                <a:spcPct val="115000"/>
              </a:lnSpc>
              <a:spcBef>
                <a:spcPts val="0"/>
              </a:spcBef>
              <a:spcAft>
                <a:spcPts val="0"/>
              </a:spcAft>
              <a:buClr>
                <a:srgbClr val="595959"/>
              </a:buClr>
              <a:buSzPts val="1000"/>
              <a:buFont typeface="Poppins"/>
              <a:buChar char="■"/>
              <a:defRPr sz="1000">
                <a:solidFill>
                  <a:srgbClr val="595959"/>
                </a:solidFill>
                <a:latin typeface="Poppins"/>
                <a:ea typeface="Poppins"/>
                <a:cs typeface="Poppins"/>
                <a:sym typeface="Poppins"/>
              </a:defRPr>
            </a:lvl3pPr>
            <a:lvl4pPr marL="1828800" lvl="3" indent="-292100" algn="l">
              <a:lnSpc>
                <a:spcPct val="115000"/>
              </a:lnSpc>
              <a:spcBef>
                <a:spcPts val="0"/>
              </a:spcBef>
              <a:spcAft>
                <a:spcPts val="0"/>
              </a:spcAft>
              <a:buClr>
                <a:srgbClr val="595959"/>
              </a:buClr>
              <a:buSzPts val="1000"/>
              <a:buFont typeface="Poppins"/>
              <a:buChar char="●"/>
              <a:defRPr sz="1000">
                <a:solidFill>
                  <a:srgbClr val="595959"/>
                </a:solidFill>
                <a:latin typeface="Poppins"/>
                <a:ea typeface="Poppins"/>
                <a:cs typeface="Poppins"/>
                <a:sym typeface="Poppins"/>
              </a:defRPr>
            </a:lvl4pPr>
            <a:lvl5pPr marL="2286000" lvl="4" indent="-292100" algn="l">
              <a:lnSpc>
                <a:spcPct val="115000"/>
              </a:lnSpc>
              <a:spcBef>
                <a:spcPts val="0"/>
              </a:spcBef>
              <a:spcAft>
                <a:spcPts val="0"/>
              </a:spcAft>
              <a:buClr>
                <a:srgbClr val="595959"/>
              </a:buClr>
              <a:buSzPts val="1000"/>
              <a:buFont typeface="Poppins"/>
              <a:buChar char="○"/>
              <a:defRPr sz="1000">
                <a:solidFill>
                  <a:srgbClr val="595959"/>
                </a:solidFill>
                <a:latin typeface="Poppins"/>
                <a:ea typeface="Poppins"/>
                <a:cs typeface="Poppins"/>
                <a:sym typeface="Poppins"/>
              </a:defRPr>
            </a:lvl5pPr>
            <a:lvl6pPr marL="2743200" lvl="5" indent="-292100" algn="l">
              <a:lnSpc>
                <a:spcPct val="115000"/>
              </a:lnSpc>
              <a:spcBef>
                <a:spcPts val="0"/>
              </a:spcBef>
              <a:spcAft>
                <a:spcPts val="0"/>
              </a:spcAft>
              <a:buClr>
                <a:srgbClr val="595959"/>
              </a:buClr>
              <a:buSzPts val="1000"/>
              <a:buFont typeface="Poppins"/>
              <a:buChar char="■"/>
              <a:defRPr sz="1000">
                <a:solidFill>
                  <a:srgbClr val="595959"/>
                </a:solidFill>
                <a:latin typeface="Poppins"/>
                <a:ea typeface="Poppins"/>
                <a:cs typeface="Poppins"/>
                <a:sym typeface="Poppins"/>
              </a:defRPr>
            </a:lvl6pPr>
            <a:lvl7pPr marL="3200400" lvl="6" indent="-292100" algn="l">
              <a:lnSpc>
                <a:spcPct val="115000"/>
              </a:lnSpc>
              <a:spcBef>
                <a:spcPts val="0"/>
              </a:spcBef>
              <a:spcAft>
                <a:spcPts val="0"/>
              </a:spcAft>
              <a:buClr>
                <a:srgbClr val="595959"/>
              </a:buClr>
              <a:buSzPts val="1000"/>
              <a:buFont typeface="Poppins"/>
              <a:buChar char="●"/>
              <a:defRPr sz="1000">
                <a:solidFill>
                  <a:srgbClr val="595959"/>
                </a:solidFill>
                <a:latin typeface="Poppins"/>
                <a:ea typeface="Poppins"/>
                <a:cs typeface="Poppins"/>
                <a:sym typeface="Poppins"/>
              </a:defRPr>
            </a:lvl7pPr>
            <a:lvl8pPr marL="3657600" lvl="7" indent="-292100" algn="l">
              <a:lnSpc>
                <a:spcPct val="115000"/>
              </a:lnSpc>
              <a:spcBef>
                <a:spcPts val="0"/>
              </a:spcBef>
              <a:spcAft>
                <a:spcPts val="0"/>
              </a:spcAft>
              <a:buClr>
                <a:srgbClr val="595959"/>
              </a:buClr>
              <a:buSzPts val="1000"/>
              <a:buFont typeface="Poppins"/>
              <a:buChar char="○"/>
              <a:defRPr sz="1000">
                <a:solidFill>
                  <a:srgbClr val="595959"/>
                </a:solidFill>
                <a:latin typeface="Poppins"/>
                <a:ea typeface="Poppins"/>
                <a:cs typeface="Poppins"/>
                <a:sym typeface="Poppins"/>
              </a:defRPr>
            </a:lvl8pPr>
            <a:lvl9pPr marL="4114800" lvl="8" indent="-292100" algn="l">
              <a:lnSpc>
                <a:spcPct val="115000"/>
              </a:lnSpc>
              <a:spcBef>
                <a:spcPts val="0"/>
              </a:spcBef>
              <a:spcAft>
                <a:spcPts val="0"/>
              </a:spcAft>
              <a:buClr>
                <a:srgbClr val="595959"/>
              </a:buClr>
              <a:buSzPts val="1000"/>
              <a:buFont typeface="Poppins"/>
              <a:buChar char="■"/>
              <a:defRPr sz="1000">
                <a:solidFill>
                  <a:srgbClr val="595959"/>
                </a:solidFill>
                <a:latin typeface="Poppins"/>
                <a:ea typeface="Poppins"/>
                <a:cs typeface="Poppins"/>
                <a:sym typeface="Poppins"/>
              </a:defRPr>
            </a:lvl9pPr>
          </a:lstStyle>
          <a:p>
            <a:endParaRPr/>
          </a:p>
        </p:txBody>
      </p:sp>
      <p:sp>
        <p:nvSpPr>
          <p:cNvPr id="47" name="Google Shape;47;p16"/>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a:p>
        </p:txBody>
      </p:sp>
      <p:pic>
        <p:nvPicPr>
          <p:cNvPr id="48" name="Google Shape;48;p16"/>
          <p:cNvPicPr preferRelativeResize="0"/>
          <p:nvPr/>
        </p:nvPicPr>
        <p:blipFill rotWithShape="1">
          <a:blip r:embed="rId2">
            <a:alphaModFix/>
          </a:blip>
          <a:srcRect/>
          <a:stretch/>
        </p:blipFill>
        <p:spPr>
          <a:xfrm>
            <a:off x="5458223" y="4241825"/>
            <a:ext cx="929575" cy="1649175"/>
          </a:xfrm>
          <a:prstGeom prst="rect">
            <a:avLst/>
          </a:prstGeom>
          <a:noFill/>
          <a:ln>
            <a:noFill/>
          </a:ln>
        </p:spPr>
      </p:pic>
      <p:pic>
        <p:nvPicPr>
          <p:cNvPr id="49" name="Google Shape;49;p16"/>
          <p:cNvPicPr preferRelativeResize="0"/>
          <p:nvPr/>
        </p:nvPicPr>
        <p:blipFill rotWithShape="1">
          <a:blip r:embed="rId3">
            <a:alphaModFix/>
          </a:blip>
          <a:srcRect/>
          <a:stretch/>
        </p:blipFill>
        <p:spPr>
          <a:xfrm>
            <a:off x="8904600" y="1410775"/>
            <a:ext cx="390183" cy="3854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2E2DB7-7138-B4ED-D675-58CD53A5BC9B}"/>
              </a:ext>
            </a:extLst>
          </p:cNvPr>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29F98C-ABB9-74D9-295F-2AF51DC099D3}"/>
              </a:ext>
            </a:extLst>
          </p:cNvPr>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5C4D7-04AE-C2ED-72DA-AA8200B8FD8C}"/>
              </a:ext>
            </a:extLst>
          </p:cNvPr>
          <p:cNvSpPr>
            <a:spLocks noGrp="1"/>
          </p:cNvSpPr>
          <p:nvPr>
            <p:ph type="dt" sz="half" idx="10"/>
          </p:nvPr>
        </p:nvSpPr>
        <p:spPr/>
        <p:txBody>
          <a:bodyPr/>
          <a:lstStyle/>
          <a:p>
            <a:fld id="{46AFAC05-94A0-594D-A0DB-B356645F467D}" type="datetimeFigureOut">
              <a:rPr lang="en-US" smtClean="0"/>
              <a:t>10/11/2024</a:t>
            </a:fld>
            <a:endParaRPr lang="en-US"/>
          </a:p>
        </p:txBody>
      </p:sp>
      <p:sp>
        <p:nvSpPr>
          <p:cNvPr id="5" name="Footer Placeholder 4">
            <a:extLst>
              <a:ext uri="{FF2B5EF4-FFF2-40B4-BE49-F238E27FC236}">
                <a16:creationId xmlns:a16="http://schemas.microsoft.com/office/drawing/2014/main" id="{E7BB0516-64F7-A8C8-A0F1-53D0946B0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1D21C-70A8-FF72-FB5D-7BA68840F4D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5364928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Blue">
  <p:cSld name="Title slide Blu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14"/>
          <p:cNvSpPr txBox="1">
            <a:spLocks noGrp="1"/>
          </p:cNvSpPr>
          <p:nvPr>
            <p:ph type="ctrTitle"/>
          </p:nvPr>
        </p:nvSpPr>
        <p:spPr>
          <a:xfrm>
            <a:off x="311703" y="1701075"/>
            <a:ext cx="58116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4800"/>
              <a:buFont typeface="Poppins"/>
              <a:buNone/>
              <a:defRPr sz="4800" b="1">
                <a:solidFill>
                  <a:srgbClr val="FFFFFF"/>
                </a:solidFill>
                <a:latin typeface="Poppins"/>
                <a:ea typeface="Poppins"/>
                <a:cs typeface="Poppins"/>
                <a:sym typeface="Poppins"/>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r>
              <a:rPr lang="en-US"/>
              <a:t>Click to edit Master title style</a:t>
            </a:r>
            <a:endParaRPr/>
          </a:p>
        </p:txBody>
      </p:sp>
      <p:sp>
        <p:nvSpPr>
          <p:cNvPr id="18" name="Google Shape;18;p14"/>
          <p:cNvSpPr txBox="1">
            <a:spLocks noGrp="1"/>
          </p:cNvSpPr>
          <p:nvPr>
            <p:ph type="subTitle" idx="1"/>
          </p:nvPr>
        </p:nvSpPr>
        <p:spPr>
          <a:xfrm>
            <a:off x="311700" y="3678200"/>
            <a:ext cx="5673000" cy="792600"/>
          </a:xfrm>
          <a:prstGeom prst="rect">
            <a:avLst/>
          </a:prstGeom>
          <a:noFill/>
          <a:ln>
            <a:noFill/>
          </a:ln>
          <a:effectLst>
            <a:outerShdw blurRad="342900" algn="bl" rotWithShape="0">
              <a:srgbClr val="000000">
                <a:alpha val="30980"/>
              </a:srgbClr>
            </a:outerShdw>
          </a:effectLst>
        </p:spPr>
        <p:txBody>
          <a:bodyPr spcFirstLastPara="1" wrap="square" lIns="91425" tIns="91425" rIns="91425" bIns="91425" anchor="t" anchorCtr="0">
            <a:normAutofit/>
          </a:bodyPr>
          <a:lstStyle>
            <a:lvl1pPr lvl="0" algn="l">
              <a:lnSpc>
                <a:spcPct val="100000"/>
              </a:lnSpc>
              <a:spcBef>
                <a:spcPts val="0"/>
              </a:spcBef>
              <a:spcAft>
                <a:spcPts val="0"/>
              </a:spcAft>
              <a:buClr>
                <a:srgbClr val="EDB01E"/>
              </a:buClr>
              <a:buSzPts val="2400"/>
              <a:buFont typeface="Poppins"/>
              <a:buNone/>
              <a:defRPr sz="2400">
                <a:solidFill>
                  <a:srgbClr val="EDB01E"/>
                </a:solidFill>
                <a:latin typeface="Poppins"/>
                <a:ea typeface="Poppins"/>
                <a:cs typeface="Poppins"/>
                <a:sym typeface="Poppi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
        <p:nvSpPr>
          <p:cNvPr id="19" name="Google Shape;19;p1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C32027"/>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C32027"/>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C32027"/>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C32027"/>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C32027"/>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C32027"/>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C32027"/>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C32027"/>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C3202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7706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0"/>
        <p:cNvGrpSpPr/>
        <p:nvPr/>
      </p:nvGrpSpPr>
      <p:grpSpPr>
        <a:xfrm>
          <a:off x="0" y="0"/>
          <a:ext cx="0" cy="0"/>
          <a:chOff x="0" y="0"/>
          <a:chExt cx="0" cy="0"/>
        </a:xfrm>
      </p:grpSpPr>
      <p:sp>
        <p:nvSpPr>
          <p:cNvPr id="51" name="Google Shape;51;p17"/>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2" name="Google Shape;52;p17"/>
          <p:cNvSpPr txBox="1">
            <a:spLocks noGrp="1"/>
          </p:cNvSpPr>
          <p:nvPr>
            <p:ph type="body" idx="1"/>
          </p:nvPr>
        </p:nvSpPr>
        <p:spPr>
          <a:xfrm>
            <a:off x="311700" y="1828800"/>
            <a:ext cx="3999900" cy="274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292100" algn="l">
              <a:lnSpc>
                <a:spcPct val="115000"/>
              </a:lnSpc>
              <a:spcBef>
                <a:spcPts val="0"/>
              </a:spcBef>
              <a:spcAft>
                <a:spcPts val="0"/>
              </a:spcAft>
              <a:buSzPts val="1000"/>
              <a:buChar char="○"/>
              <a:defRPr sz="1000"/>
            </a:lvl2pPr>
            <a:lvl3pPr marL="1371600" lvl="2" indent="-292100" algn="l">
              <a:lnSpc>
                <a:spcPct val="115000"/>
              </a:lnSpc>
              <a:spcBef>
                <a:spcPts val="0"/>
              </a:spcBef>
              <a:spcAft>
                <a:spcPts val="0"/>
              </a:spcAft>
              <a:buSzPts val="1000"/>
              <a:buChar char="■"/>
              <a:defRPr sz="1000"/>
            </a:lvl3pPr>
            <a:lvl4pPr marL="1828800" lvl="3" indent="-292100" algn="l">
              <a:lnSpc>
                <a:spcPct val="115000"/>
              </a:lnSpc>
              <a:spcBef>
                <a:spcPts val="0"/>
              </a:spcBef>
              <a:spcAft>
                <a:spcPts val="0"/>
              </a:spcAft>
              <a:buSzPts val="1000"/>
              <a:buChar char="●"/>
              <a:defRPr sz="1000"/>
            </a:lvl4pPr>
            <a:lvl5pPr marL="2286000" lvl="4" indent="-292100" algn="l">
              <a:lnSpc>
                <a:spcPct val="115000"/>
              </a:lnSpc>
              <a:spcBef>
                <a:spcPts val="0"/>
              </a:spcBef>
              <a:spcAft>
                <a:spcPts val="0"/>
              </a:spcAft>
              <a:buSzPts val="1000"/>
              <a:buChar char="○"/>
              <a:defRPr sz="1000"/>
            </a:lvl5pPr>
            <a:lvl6pPr marL="2743200" lvl="5" indent="-292100" algn="l">
              <a:lnSpc>
                <a:spcPct val="115000"/>
              </a:lnSpc>
              <a:spcBef>
                <a:spcPts val="0"/>
              </a:spcBef>
              <a:spcAft>
                <a:spcPts val="0"/>
              </a:spcAft>
              <a:buSzPts val="1000"/>
              <a:buChar char="■"/>
              <a:defRPr sz="1000"/>
            </a:lvl6pPr>
            <a:lvl7pPr marL="3200400" lvl="6" indent="-292100" algn="l">
              <a:lnSpc>
                <a:spcPct val="115000"/>
              </a:lnSpc>
              <a:spcBef>
                <a:spcPts val="0"/>
              </a:spcBef>
              <a:spcAft>
                <a:spcPts val="0"/>
              </a:spcAft>
              <a:buSzPts val="1000"/>
              <a:buChar char="●"/>
              <a:defRPr sz="1000"/>
            </a:lvl7pPr>
            <a:lvl8pPr marL="3657600" lvl="7" indent="-292100" algn="l">
              <a:lnSpc>
                <a:spcPct val="115000"/>
              </a:lnSpc>
              <a:spcBef>
                <a:spcPts val="0"/>
              </a:spcBef>
              <a:spcAft>
                <a:spcPts val="0"/>
              </a:spcAft>
              <a:buSzPts val="1000"/>
              <a:buChar char="○"/>
              <a:defRPr sz="1000"/>
            </a:lvl8pPr>
            <a:lvl9pPr marL="4114800" lvl="8" indent="-292100" algn="l">
              <a:lnSpc>
                <a:spcPct val="115000"/>
              </a:lnSpc>
              <a:spcBef>
                <a:spcPts val="0"/>
              </a:spcBef>
              <a:spcAft>
                <a:spcPts val="0"/>
              </a:spcAft>
              <a:buSzPts val="1000"/>
              <a:buChar char="■"/>
              <a:defRPr sz="1000"/>
            </a:lvl9pPr>
          </a:lstStyle>
          <a:p>
            <a:endParaRPr/>
          </a:p>
        </p:txBody>
      </p:sp>
      <p:sp>
        <p:nvSpPr>
          <p:cNvPr id="53" name="Google Shape;53;p17"/>
          <p:cNvSpPr txBox="1">
            <a:spLocks noGrp="1"/>
          </p:cNvSpPr>
          <p:nvPr>
            <p:ph type="body" idx="2"/>
          </p:nvPr>
        </p:nvSpPr>
        <p:spPr>
          <a:xfrm>
            <a:off x="4832400" y="1828675"/>
            <a:ext cx="3999900" cy="274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292100" algn="l">
              <a:lnSpc>
                <a:spcPct val="115000"/>
              </a:lnSpc>
              <a:spcBef>
                <a:spcPts val="0"/>
              </a:spcBef>
              <a:spcAft>
                <a:spcPts val="0"/>
              </a:spcAft>
              <a:buSzPts val="1000"/>
              <a:buChar char="○"/>
              <a:defRPr sz="1000"/>
            </a:lvl2pPr>
            <a:lvl3pPr marL="1371600" lvl="2" indent="-292100" algn="l">
              <a:lnSpc>
                <a:spcPct val="115000"/>
              </a:lnSpc>
              <a:spcBef>
                <a:spcPts val="0"/>
              </a:spcBef>
              <a:spcAft>
                <a:spcPts val="0"/>
              </a:spcAft>
              <a:buSzPts val="1000"/>
              <a:buChar char="■"/>
              <a:defRPr sz="1000"/>
            </a:lvl3pPr>
            <a:lvl4pPr marL="1828800" lvl="3" indent="-292100" algn="l">
              <a:lnSpc>
                <a:spcPct val="115000"/>
              </a:lnSpc>
              <a:spcBef>
                <a:spcPts val="0"/>
              </a:spcBef>
              <a:spcAft>
                <a:spcPts val="0"/>
              </a:spcAft>
              <a:buSzPts val="1000"/>
              <a:buChar char="●"/>
              <a:defRPr sz="1000"/>
            </a:lvl4pPr>
            <a:lvl5pPr marL="2286000" lvl="4" indent="-292100" algn="l">
              <a:lnSpc>
                <a:spcPct val="115000"/>
              </a:lnSpc>
              <a:spcBef>
                <a:spcPts val="0"/>
              </a:spcBef>
              <a:spcAft>
                <a:spcPts val="0"/>
              </a:spcAft>
              <a:buSzPts val="1000"/>
              <a:buChar char="○"/>
              <a:defRPr sz="1000"/>
            </a:lvl5pPr>
            <a:lvl6pPr marL="2743200" lvl="5" indent="-292100" algn="l">
              <a:lnSpc>
                <a:spcPct val="115000"/>
              </a:lnSpc>
              <a:spcBef>
                <a:spcPts val="0"/>
              </a:spcBef>
              <a:spcAft>
                <a:spcPts val="0"/>
              </a:spcAft>
              <a:buSzPts val="1000"/>
              <a:buChar char="■"/>
              <a:defRPr sz="1000"/>
            </a:lvl6pPr>
            <a:lvl7pPr marL="3200400" lvl="6" indent="-292100" algn="l">
              <a:lnSpc>
                <a:spcPct val="115000"/>
              </a:lnSpc>
              <a:spcBef>
                <a:spcPts val="0"/>
              </a:spcBef>
              <a:spcAft>
                <a:spcPts val="0"/>
              </a:spcAft>
              <a:buSzPts val="1000"/>
              <a:buChar char="●"/>
              <a:defRPr sz="1000"/>
            </a:lvl7pPr>
            <a:lvl8pPr marL="3657600" lvl="7" indent="-292100" algn="l">
              <a:lnSpc>
                <a:spcPct val="115000"/>
              </a:lnSpc>
              <a:spcBef>
                <a:spcPts val="0"/>
              </a:spcBef>
              <a:spcAft>
                <a:spcPts val="0"/>
              </a:spcAft>
              <a:buSzPts val="1000"/>
              <a:buChar char="○"/>
              <a:defRPr sz="1000"/>
            </a:lvl8pPr>
            <a:lvl9pPr marL="4114800" lvl="8" indent="-292100" algn="l">
              <a:lnSpc>
                <a:spcPct val="115000"/>
              </a:lnSpc>
              <a:spcBef>
                <a:spcPts val="0"/>
              </a:spcBef>
              <a:spcAft>
                <a:spcPts val="0"/>
              </a:spcAft>
              <a:buSzPts val="1000"/>
              <a:buChar char="■"/>
              <a:defRPr sz="1000"/>
            </a:lvl9pPr>
          </a:lstStyle>
          <a:p>
            <a:endParaRPr/>
          </a:p>
        </p:txBody>
      </p:sp>
      <p:sp>
        <p:nvSpPr>
          <p:cNvPr id="54" name="Google Shape;54;p17"/>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7"/>
          <p:cNvPicPr preferRelativeResize="0"/>
          <p:nvPr/>
        </p:nvPicPr>
        <p:blipFill rotWithShape="1">
          <a:blip r:embed="rId2">
            <a:alphaModFix/>
          </a:blip>
          <a:srcRect/>
          <a:stretch/>
        </p:blipFill>
        <p:spPr>
          <a:xfrm rot="-5400003">
            <a:off x="7410978" y="3250650"/>
            <a:ext cx="1408450" cy="2571750"/>
          </a:xfrm>
          <a:prstGeom prst="rect">
            <a:avLst/>
          </a:prstGeom>
          <a:noFill/>
          <a:ln>
            <a:noFill/>
          </a:ln>
        </p:spPr>
      </p:pic>
      <p:pic>
        <p:nvPicPr>
          <p:cNvPr id="56" name="Google Shape;56;p17"/>
          <p:cNvPicPr preferRelativeResize="0"/>
          <p:nvPr/>
        </p:nvPicPr>
        <p:blipFill rotWithShape="1">
          <a:blip r:embed="rId2">
            <a:alphaModFix/>
          </a:blip>
          <a:srcRect/>
          <a:stretch/>
        </p:blipFill>
        <p:spPr>
          <a:xfrm rot="-7833662">
            <a:off x="8247153" y="1672700"/>
            <a:ext cx="1408451" cy="25717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with Embellishment">
  <p:cSld name="ONE_COLUMN_TEXT_1">
    <p:spTree>
      <p:nvGrpSpPr>
        <p:cNvPr id="1" name="Shape 57"/>
        <p:cNvGrpSpPr/>
        <p:nvPr/>
      </p:nvGrpSpPr>
      <p:grpSpPr>
        <a:xfrm>
          <a:off x="0" y="0"/>
          <a:ext cx="0" cy="0"/>
          <a:chOff x="0" y="0"/>
          <a:chExt cx="0" cy="0"/>
        </a:xfrm>
      </p:grpSpPr>
      <p:pic>
        <p:nvPicPr>
          <p:cNvPr id="58" name="Google Shape;58;p18"/>
          <p:cNvPicPr preferRelativeResize="0"/>
          <p:nvPr/>
        </p:nvPicPr>
        <p:blipFill rotWithShape="1">
          <a:blip r:embed="rId2">
            <a:alphaModFix/>
          </a:blip>
          <a:srcRect/>
          <a:stretch/>
        </p:blipFill>
        <p:spPr>
          <a:xfrm>
            <a:off x="4448163" y="0"/>
            <a:ext cx="4695825" cy="5143500"/>
          </a:xfrm>
          <a:prstGeom prst="rect">
            <a:avLst/>
          </a:prstGeom>
          <a:noFill/>
          <a:ln>
            <a:noFill/>
          </a:ln>
        </p:spPr>
      </p:pic>
      <p:pic>
        <p:nvPicPr>
          <p:cNvPr id="59" name="Google Shape;59;p18"/>
          <p:cNvPicPr preferRelativeResize="0"/>
          <p:nvPr/>
        </p:nvPicPr>
        <p:blipFill rotWithShape="1">
          <a:blip r:embed="rId3">
            <a:alphaModFix/>
          </a:blip>
          <a:srcRect/>
          <a:stretch/>
        </p:blipFill>
        <p:spPr>
          <a:xfrm>
            <a:off x="-1947576" y="-43150"/>
            <a:ext cx="13039137" cy="5143500"/>
          </a:xfrm>
          <a:prstGeom prst="rect">
            <a:avLst/>
          </a:prstGeom>
          <a:noFill/>
          <a:ln>
            <a:noFill/>
          </a:ln>
        </p:spPr>
      </p:pic>
      <p:sp>
        <p:nvSpPr>
          <p:cNvPr id="60" name="Google Shape;60;p18"/>
          <p:cNvSpPr txBox="1">
            <a:spLocks noGrp="1"/>
          </p:cNvSpPr>
          <p:nvPr>
            <p:ph type="body" idx="1"/>
          </p:nvPr>
        </p:nvSpPr>
        <p:spPr>
          <a:xfrm>
            <a:off x="311700" y="1828800"/>
            <a:ext cx="3444300" cy="274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292100" algn="l">
              <a:lnSpc>
                <a:spcPct val="115000"/>
              </a:lnSpc>
              <a:spcBef>
                <a:spcPts val="0"/>
              </a:spcBef>
              <a:spcAft>
                <a:spcPts val="0"/>
              </a:spcAft>
              <a:buSzPts val="1000"/>
              <a:buChar char="○"/>
              <a:defRPr sz="1000"/>
            </a:lvl2pPr>
            <a:lvl3pPr marL="1371600" lvl="2" indent="-292100" algn="l">
              <a:lnSpc>
                <a:spcPct val="115000"/>
              </a:lnSpc>
              <a:spcBef>
                <a:spcPts val="0"/>
              </a:spcBef>
              <a:spcAft>
                <a:spcPts val="0"/>
              </a:spcAft>
              <a:buSzPts val="1000"/>
              <a:buChar char="■"/>
              <a:defRPr sz="1000"/>
            </a:lvl3pPr>
            <a:lvl4pPr marL="1828800" lvl="3" indent="-292100" algn="l">
              <a:lnSpc>
                <a:spcPct val="115000"/>
              </a:lnSpc>
              <a:spcBef>
                <a:spcPts val="0"/>
              </a:spcBef>
              <a:spcAft>
                <a:spcPts val="0"/>
              </a:spcAft>
              <a:buSzPts val="1000"/>
              <a:buChar char="●"/>
              <a:defRPr sz="1000"/>
            </a:lvl4pPr>
            <a:lvl5pPr marL="2286000" lvl="4" indent="-292100" algn="l">
              <a:lnSpc>
                <a:spcPct val="115000"/>
              </a:lnSpc>
              <a:spcBef>
                <a:spcPts val="0"/>
              </a:spcBef>
              <a:spcAft>
                <a:spcPts val="0"/>
              </a:spcAft>
              <a:buSzPts val="1000"/>
              <a:buChar char="○"/>
              <a:defRPr sz="1000"/>
            </a:lvl5pPr>
            <a:lvl6pPr marL="2743200" lvl="5" indent="-292100" algn="l">
              <a:lnSpc>
                <a:spcPct val="115000"/>
              </a:lnSpc>
              <a:spcBef>
                <a:spcPts val="0"/>
              </a:spcBef>
              <a:spcAft>
                <a:spcPts val="0"/>
              </a:spcAft>
              <a:buSzPts val="1000"/>
              <a:buChar char="■"/>
              <a:defRPr sz="1000"/>
            </a:lvl6pPr>
            <a:lvl7pPr marL="3200400" lvl="6" indent="-292100" algn="l">
              <a:lnSpc>
                <a:spcPct val="115000"/>
              </a:lnSpc>
              <a:spcBef>
                <a:spcPts val="0"/>
              </a:spcBef>
              <a:spcAft>
                <a:spcPts val="0"/>
              </a:spcAft>
              <a:buSzPts val="1000"/>
              <a:buChar char="●"/>
              <a:defRPr sz="1000"/>
            </a:lvl7pPr>
            <a:lvl8pPr marL="3657600" lvl="7" indent="-292100" algn="l">
              <a:lnSpc>
                <a:spcPct val="115000"/>
              </a:lnSpc>
              <a:spcBef>
                <a:spcPts val="0"/>
              </a:spcBef>
              <a:spcAft>
                <a:spcPts val="0"/>
              </a:spcAft>
              <a:buSzPts val="1000"/>
              <a:buChar char="○"/>
              <a:defRPr sz="1000"/>
            </a:lvl8pPr>
            <a:lvl9pPr marL="4114800" lvl="8" indent="-292100" algn="l">
              <a:lnSpc>
                <a:spcPct val="115000"/>
              </a:lnSpc>
              <a:spcBef>
                <a:spcPts val="0"/>
              </a:spcBef>
              <a:spcAft>
                <a:spcPts val="0"/>
              </a:spcAft>
              <a:buSzPts val="1000"/>
              <a:buChar char="■"/>
              <a:defRPr sz="1000"/>
            </a:lvl9pPr>
          </a:lstStyle>
          <a:p>
            <a:endParaRPr/>
          </a:p>
        </p:txBody>
      </p:sp>
      <p:sp>
        <p:nvSpPr>
          <p:cNvPr id="61" name="Google Shape;61;p18"/>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18"/>
          <p:cNvSpPr txBox="1">
            <a:spLocks noGrp="1"/>
          </p:cNvSpPr>
          <p:nvPr>
            <p:ph type="title"/>
          </p:nvPr>
        </p:nvSpPr>
        <p:spPr>
          <a:xfrm>
            <a:off x="311700" y="902225"/>
            <a:ext cx="3280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3FA7A1"/>
              </a:buClr>
              <a:buSzPts val="2400"/>
              <a:buNone/>
              <a:defRPr>
                <a:solidFill>
                  <a:srgbClr val="3F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2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0"/>
          <p:cNvSpPr txBox="1">
            <a:spLocks noGrp="1"/>
          </p:cNvSpPr>
          <p:nvPr>
            <p:ph type="title"/>
          </p:nvPr>
        </p:nvSpPr>
        <p:spPr>
          <a:xfrm>
            <a:off x="265500" y="1828800"/>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800"/>
              <a:buNone/>
              <a:defRPr sz="48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3" name="Google Shape;73;p20"/>
          <p:cNvSpPr txBox="1">
            <a:spLocks noGrp="1"/>
          </p:cNvSpPr>
          <p:nvPr>
            <p:ph type="subTitle" idx="1"/>
          </p:nvPr>
        </p:nvSpPr>
        <p:spPr>
          <a:xfrm>
            <a:off x="265500" y="3398700"/>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3FA7A1"/>
              </a:buClr>
              <a:buSzPts val="2100"/>
              <a:buNone/>
              <a:defRPr sz="2100">
                <a:solidFill>
                  <a:srgbClr val="3FA7A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4" name="Google Shape;74;p2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5" name="Google Shape;75;p20"/>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a:p>
        </p:txBody>
      </p:sp>
      <p:pic>
        <p:nvPicPr>
          <p:cNvPr id="76" name="Google Shape;76;p20"/>
          <p:cNvPicPr preferRelativeResize="0"/>
          <p:nvPr/>
        </p:nvPicPr>
        <p:blipFill rotWithShape="1">
          <a:blip r:embed="rId2">
            <a:alphaModFix/>
          </a:blip>
          <a:srcRect/>
          <a:stretch/>
        </p:blipFill>
        <p:spPr>
          <a:xfrm rot="7453104">
            <a:off x="8217121" y="4454077"/>
            <a:ext cx="511159" cy="978893"/>
          </a:xfrm>
          <a:prstGeom prst="rect">
            <a:avLst/>
          </a:prstGeom>
          <a:noFill/>
          <a:ln>
            <a:noFill/>
          </a:ln>
        </p:spPr>
      </p:pic>
      <p:pic>
        <p:nvPicPr>
          <p:cNvPr id="77" name="Google Shape;77;p20"/>
          <p:cNvPicPr preferRelativeResize="0"/>
          <p:nvPr/>
        </p:nvPicPr>
        <p:blipFill rotWithShape="1">
          <a:blip r:embed="rId3">
            <a:alphaModFix/>
          </a:blip>
          <a:srcRect/>
          <a:stretch/>
        </p:blipFill>
        <p:spPr>
          <a:xfrm>
            <a:off x="8467625" y="4286150"/>
            <a:ext cx="390183" cy="385425"/>
          </a:xfrm>
          <a:prstGeom prst="rect">
            <a:avLst/>
          </a:prstGeom>
          <a:noFill/>
          <a:ln>
            <a:noFill/>
          </a:ln>
        </p:spPr>
      </p:pic>
      <p:pic>
        <p:nvPicPr>
          <p:cNvPr id="78" name="Google Shape;78;p20"/>
          <p:cNvPicPr preferRelativeResize="0"/>
          <p:nvPr/>
        </p:nvPicPr>
        <p:blipFill rotWithShape="1">
          <a:blip r:embed="rId4">
            <a:alphaModFix/>
          </a:blip>
          <a:srcRect/>
          <a:stretch/>
        </p:blipFill>
        <p:spPr>
          <a:xfrm>
            <a:off x="4840400" y="-189100"/>
            <a:ext cx="722150" cy="7269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accent5"/>
              </a:buClr>
              <a:buSzPts val="4800"/>
              <a:buNone/>
              <a:defRPr sz="4800">
                <a:solidFill>
                  <a:schemeClr val="accent5"/>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1" name="Google Shape;81;p21"/>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a:p>
        </p:txBody>
      </p:sp>
      <p:pic>
        <p:nvPicPr>
          <p:cNvPr id="82" name="Google Shape;82;p21"/>
          <p:cNvPicPr preferRelativeResize="0"/>
          <p:nvPr/>
        </p:nvPicPr>
        <p:blipFill rotWithShape="1">
          <a:blip r:embed="rId3">
            <a:alphaModFix/>
          </a:blip>
          <a:srcRect/>
          <a:stretch/>
        </p:blipFill>
        <p:spPr>
          <a:xfrm rot="5400000">
            <a:off x="3748611" y="606637"/>
            <a:ext cx="9419576" cy="37156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EDB01E"/>
              </a:buClr>
              <a:buSzPts val="12000"/>
              <a:buNone/>
              <a:defRPr sz="12000">
                <a:solidFill>
                  <a:srgbClr val="EDB01E"/>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5" name="Google Shape;85;p2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rgbClr val="FFFFFF"/>
              </a:buClr>
              <a:buSzPts val="1800"/>
              <a:buChar char="●"/>
              <a:defRPr>
                <a:solidFill>
                  <a:srgbClr val="FFFFFF"/>
                </a:solidFill>
              </a:defRPr>
            </a:lvl1pPr>
            <a:lvl2pPr marL="914400" lvl="1" indent="-304800" algn="ctr">
              <a:lnSpc>
                <a:spcPct val="115000"/>
              </a:lnSpc>
              <a:spcBef>
                <a:spcPts val="0"/>
              </a:spcBef>
              <a:spcAft>
                <a:spcPts val="0"/>
              </a:spcAft>
              <a:buClr>
                <a:srgbClr val="FFFFFF"/>
              </a:buClr>
              <a:buSzPts val="1200"/>
              <a:buChar char="○"/>
              <a:defRPr>
                <a:solidFill>
                  <a:srgbClr val="FFFFFF"/>
                </a:solidFill>
              </a:defRPr>
            </a:lvl2pPr>
            <a:lvl3pPr marL="1371600" lvl="2" indent="-304800" algn="ctr">
              <a:lnSpc>
                <a:spcPct val="115000"/>
              </a:lnSpc>
              <a:spcBef>
                <a:spcPts val="0"/>
              </a:spcBef>
              <a:spcAft>
                <a:spcPts val="0"/>
              </a:spcAft>
              <a:buClr>
                <a:srgbClr val="FFFFFF"/>
              </a:buClr>
              <a:buSzPts val="1200"/>
              <a:buChar char="■"/>
              <a:defRPr>
                <a:solidFill>
                  <a:srgbClr val="FFFFFF"/>
                </a:solidFill>
              </a:defRPr>
            </a:lvl3pPr>
            <a:lvl4pPr marL="1828800" lvl="3" indent="-304800" algn="ctr">
              <a:lnSpc>
                <a:spcPct val="115000"/>
              </a:lnSpc>
              <a:spcBef>
                <a:spcPts val="0"/>
              </a:spcBef>
              <a:spcAft>
                <a:spcPts val="0"/>
              </a:spcAft>
              <a:buClr>
                <a:srgbClr val="FFFFFF"/>
              </a:buClr>
              <a:buSzPts val="1200"/>
              <a:buChar char="●"/>
              <a:defRPr>
                <a:solidFill>
                  <a:srgbClr val="FFFFFF"/>
                </a:solidFill>
              </a:defRPr>
            </a:lvl4pPr>
            <a:lvl5pPr marL="2286000" lvl="4" indent="-304800" algn="ctr">
              <a:lnSpc>
                <a:spcPct val="115000"/>
              </a:lnSpc>
              <a:spcBef>
                <a:spcPts val="0"/>
              </a:spcBef>
              <a:spcAft>
                <a:spcPts val="0"/>
              </a:spcAft>
              <a:buClr>
                <a:srgbClr val="FFFFFF"/>
              </a:buClr>
              <a:buSzPts val="1200"/>
              <a:buChar char="○"/>
              <a:defRPr>
                <a:solidFill>
                  <a:srgbClr val="FFFFFF"/>
                </a:solidFill>
              </a:defRPr>
            </a:lvl5pPr>
            <a:lvl6pPr marL="2743200" lvl="5" indent="-304800" algn="ctr">
              <a:lnSpc>
                <a:spcPct val="115000"/>
              </a:lnSpc>
              <a:spcBef>
                <a:spcPts val="0"/>
              </a:spcBef>
              <a:spcAft>
                <a:spcPts val="0"/>
              </a:spcAft>
              <a:buClr>
                <a:srgbClr val="FFFFFF"/>
              </a:buClr>
              <a:buSzPts val="1200"/>
              <a:buChar char="■"/>
              <a:defRPr>
                <a:solidFill>
                  <a:srgbClr val="FFFFFF"/>
                </a:solidFill>
              </a:defRPr>
            </a:lvl6pPr>
            <a:lvl7pPr marL="3200400" lvl="6" indent="-304800" algn="ctr">
              <a:lnSpc>
                <a:spcPct val="115000"/>
              </a:lnSpc>
              <a:spcBef>
                <a:spcPts val="0"/>
              </a:spcBef>
              <a:spcAft>
                <a:spcPts val="0"/>
              </a:spcAft>
              <a:buClr>
                <a:srgbClr val="FFFFFF"/>
              </a:buClr>
              <a:buSzPts val="1200"/>
              <a:buChar char="●"/>
              <a:defRPr>
                <a:solidFill>
                  <a:srgbClr val="FFFFFF"/>
                </a:solidFill>
              </a:defRPr>
            </a:lvl7pPr>
            <a:lvl8pPr marL="3657600" lvl="7" indent="-304800" algn="ctr">
              <a:lnSpc>
                <a:spcPct val="115000"/>
              </a:lnSpc>
              <a:spcBef>
                <a:spcPts val="0"/>
              </a:spcBef>
              <a:spcAft>
                <a:spcPts val="0"/>
              </a:spcAft>
              <a:buClr>
                <a:srgbClr val="FFFFFF"/>
              </a:buClr>
              <a:buSzPts val="1200"/>
              <a:buChar char="○"/>
              <a:defRPr>
                <a:solidFill>
                  <a:srgbClr val="FFFFFF"/>
                </a:solidFill>
              </a:defRPr>
            </a:lvl8pPr>
            <a:lvl9pPr marL="4114800" lvl="8" indent="-304800" algn="ctr">
              <a:lnSpc>
                <a:spcPct val="115000"/>
              </a:lnSpc>
              <a:spcBef>
                <a:spcPts val="0"/>
              </a:spcBef>
              <a:spcAft>
                <a:spcPts val="0"/>
              </a:spcAft>
              <a:buClr>
                <a:srgbClr val="FFFFFF"/>
              </a:buClr>
              <a:buSzPts val="1200"/>
              <a:buChar char="■"/>
              <a:defRPr>
                <a:solidFill>
                  <a:srgbClr val="FFFFFF"/>
                </a:solidFill>
              </a:defRPr>
            </a:lvl9pPr>
          </a:lstStyle>
          <a:p>
            <a:endParaRPr/>
          </a:p>
        </p:txBody>
      </p:sp>
      <p:sp>
        <p:nvSpPr>
          <p:cNvPr id="86" name="Google Shape;86;p22"/>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22"/>
          <p:cNvPicPr preferRelativeResize="0"/>
          <p:nvPr/>
        </p:nvPicPr>
        <p:blipFill rotWithShape="1">
          <a:blip r:embed="rId3">
            <a:alphaModFix/>
          </a:blip>
          <a:srcRect/>
          <a:stretch/>
        </p:blipFill>
        <p:spPr>
          <a:xfrm rot="7200000">
            <a:off x="-1510498" y="451601"/>
            <a:ext cx="3189325" cy="2915498"/>
          </a:xfrm>
          <a:prstGeom prst="rect">
            <a:avLst/>
          </a:prstGeom>
          <a:noFill/>
          <a:ln>
            <a:noFill/>
          </a:ln>
        </p:spPr>
      </p:pic>
      <p:pic>
        <p:nvPicPr>
          <p:cNvPr id="88" name="Google Shape;88;p22"/>
          <p:cNvPicPr preferRelativeResize="0"/>
          <p:nvPr/>
        </p:nvPicPr>
        <p:blipFill rotWithShape="1">
          <a:blip r:embed="rId3">
            <a:alphaModFix/>
          </a:blip>
          <a:srcRect/>
          <a:stretch/>
        </p:blipFill>
        <p:spPr>
          <a:xfrm rot="-8233028">
            <a:off x="-1648973" y="2875177"/>
            <a:ext cx="3189324" cy="2915498"/>
          </a:xfrm>
          <a:prstGeom prst="rect">
            <a:avLst/>
          </a:prstGeom>
          <a:noFill/>
          <a:ln>
            <a:noFill/>
          </a:ln>
        </p:spPr>
      </p:pic>
      <p:pic>
        <p:nvPicPr>
          <p:cNvPr id="89" name="Google Shape;89;p22"/>
          <p:cNvPicPr preferRelativeResize="0"/>
          <p:nvPr/>
        </p:nvPicPr>
        <p:blipFill rotWithShape="1">
          <a:blip r:embed="rId3">
            <a:alphaModFix/>
          </a:blip>
          <a:srcRect/>
          <a:stretch/>
        </p:blipFill>
        <p:spPr>
          <a:xfrm rot="-2475940">
            <a:off x="7490978" y="916027"/>
            <a:ext cx="3189323" cy="2915499"/>
          </a:xfrm>
          <a:prstGeom prst="rect">
            <a:avLst/>
          </a:prstGeom>
          <a:noFill/>
          <a:ln>
            <a:noFill/>
          </a:ln>
        </p:spPr>
      </p:pic>
      <p:pic>
        <p:nvPicPr>
          <p:cNvPr id="90" name="Google Shape;90;p22"/>
          <p:cNvPicPr preferRelativeResize="0"/>
          <p:nvPr/>
        </p:nvPicPr>
        <p:blipFill rotWithShape="1">
          <a:blip r:embed="rId3">
            <a:alphaModFix/>
          </a:blip>
          <a:srcRect/>
          <a:stretch/>
        </p:blipFill>
        <p:spPr>
          <a:xfrm rot="5762740">
            <a:off x="6952853" y="4062453"/>
            <a:ext cx="3189324" cy="291549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4"/>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6" name="Google Shape;96;p24"/>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5"/>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9EC068"/>
              </a:buClr>
              <a:buSzPts val="2400"/>
              <a:buFont typeface="Poppins"/>
              <a:buNone/>
              <a:defRPr sz="2400" b="1" i="0" u="none" strike="noStrike" cap="none">
                <a:solidFill>
                  <a:srgbClr val="9EC068"/>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311700" y="1828800"/>
            <a:ext cx="8520600" cy="2740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C32027"/>
              </a:buClr>
              <a:buSzPts val="1800"/>
              <a:buFont typeface="Poppins"/>
              <a:buChar char="●"/>
              <a:defRPr sz="1800" b="0" i="0" u="none" strike="noStrike" cap="none">
                <a:solidFill>
                  <a:srgbClr val="C32027"/>
                </a:solidFill>
                <a:latin typeface="Poppins"/>
                <a:ea typeface="Poppins"/>
                <a:cs typeface="Poppins"/>
                <a:sym typeface="Poppins"/>
              </a:defRPr>
            </a:lvl1pPr>
            <a:lvl2pPr marL="914400" marR="0" lvl="1" indent="-304800" algn="l" rtl="0">
              <a:lnSpc>
                <a:spcPct val="115000"/>
              </a:lnSpc>
              <a:spcBef>
                <a:spcPts val="0"/>
              </a:spcBef>
              <a:spcAft>
                <a:spcPts val="0"/>
              </a:spcAft>
              <a:buClr>
                <a:schemeClr val="dk2"/>
              </a:buClr>
              <a:buSzPts val="1200"/>
              <a:buFont typeface="Poppins"/>
              <a:buChar char="○"/>
              <a:defRPr sz="1200" b="0" i="0" u="none" strike="noStrike" cap="none">
                <a:solidFill>
                  <a:schemeClr val="dk2"/>
                </a:solidFill>
                <a:latin typeface="Poppins"/>
                <a:ea typeface="Poppins"/>
                <a:cs typeface="Poppins"/>
                <a:sym typeface="Poppins"/>
              </a:defRPr>
            </a:lvl2pPr>
            <a:lvl3pPr marL="1371600" marR="0" lvl="2" indent="-304800" algn="l" rtl="0">
              <a:lnSpc>
                <a:spcPct val="115000"/>
              </a:lnSpc>
              <a:spcBef>
                <a:spcPts val="0"/>
              </a:spcBef>
              <a:spcAft>
                <a:spcPts val="0"/>
              </a:spcAft>
              <a:buClr>
                <a:schemeClr val="dk2"/>
              </a:buClr>
              <a:buSzPts val="1200"/>
              <a:buFont typeface="Poppins"/>
              <a:buChar char="■"/>
              <a:defRPr sz="1200" b="0" i="0" u="none" strike="noStrike" cap="none">
                <a:solidFill>
                  <a:schemeClr val="dk2"/>
                </a:solidFill>
                <a:latin typeface="Poppins"/>
                <a:ea typeface="Poppins"/>
                <a:cs typeface="Poppins"/>
                <a:sym typeface="Poppins"/>
              </a:defRPr>
            </a:lvl3pPr>
            <a:lvl4pPr marL="1828800" marR="0" lvl="3" indent="-304800" algn="l" rtl="0">
              <a:lnSpc>
                <a:spcPct val="115000"/>
              </a:lnSpc>
              <a:spcBef>
                <a:spcPts val="0"/>
              </a:spcBef>
              <a:spcAft>
                <a:spcPts val="0"/>
              </a:spcAft>
              <a:buClr>
                <a:schemeClr val="dk2"/>
              </a:buClr>
              <a:buSzPts val="1200"/>
              <a:buFont typeface="Poppins"/>
              <a:buChar char="●"/>
              <a:defRPr sz="1200" b="0" i="0" u="none" strike="noStrike" cap="none">
                <a:solidFill>
                  <a:schemeClr val="dk2"/>
                </a:solidFill>
                <a:latin typeface="Poppins"/>
                <a:ea typeface="Poppins"/>
                <a:cs typeface="Poppins"/>
                <a:sym typeface="Poppins"/>
              </a:defRPr>
            </a:lvl4pPr>
            <a:lvl5pPr marL="2286000" marR="0" lvl="4" indent="-304800" algn="l" rtl="0">
              <a:lnSpc>
                <a:spcPct val="115000"/>
              </a:lnSpc>
              <a:spcBef>
                <a:spcPts val="0"/>
              </a:spcBef>
              <a:spcAft>
                <a:spcPts val="0"/>
              </a:spcAft>
              <a:buClr>
                <a:schemeClr val="dk2"/>
              </a:buClr>
              <a:buSzPts val="1200"/>
              <a:buFont typeface="Poppins"/>
              <a:buChar char="○"/>
              <a:defRPr sz="1200" b="0" i="0" u="none" strike="noStrike" cap="none">
                <a:solidFill>
                  <a:schemeClr val="dk2"/>
                </a:solidFill>
                <a:latin typeface="Poppins"/>
                <a:ea typeface="Poppins"/>
                <a:cs typeface="Poppins"/>
                <a:sym typeface="Poppins"/>
              </a:defRPr>
            </a:lvl5pPr>
            <a:lvl6pPr marL="2743200" marR="0" lvl="5" indent="-304800" algn="l" rtl="0">
              <a:lnSpc>
                <a:spcPct val="115000"/>
              </a:lnSpc>
              <a:spcBef>
                <a:spcPts val="0"/>
              </a:spcBef>
              <a:spcAft>
                <a:spcPts val="0"/>
              </a:spcAft>
              <a:buClr>
                <a:schemeClr val="dk2"/>
              </a:buClr>
              <a:buSzPts val="1200"/>
              <a:buFont typeface="Poppins"/>
              <a:buChar char="■"/>
              <a:defRPr sz="1200" b="0" i="0" u="none" strike="noStrike" cap="none">
                <a:solidFill>
                  <a:schemeClr val="dk2"/>
                </a:solidFill>
                <a:latin typeface="Poppins"/>
                <a:ea typeface="Poppins"/>
                <a:cs typeface="Poppins"/>
                <a:sym typeface="Poppins"/>
              </a:defRPr>
            </a:lvl6pPr>
            <a:lvl7pPr marL="3200400" marR="0" lvl="6" indent="-304800" algn="l" rtl="0">
              <a:lnSpc>
                <a:spcPct val="115000"/>
              </a:lnSpc>
              <a:spcBef>
                <a:spcPts val="0"/>
              </a:spcBef>
              <a:spcAft>
                <a:spcPts val="0"/>
              </a:spcAft>
              <a:buClr>
                <a:schemeClr val="dk2"/>
              </a:buClr>
              <a:buSzPts val="1200"/>
              <a:buFont typeface="Poppins"/>
              <a:buChar char="●"/>
              <a:defRPr sz="1200" b="0" i="0" u="none" strike="noStrike" cap="none">
                <a:solidFill>
                  <a:schemeClr val="dk2"/>
                </a:solidFill>
                <a:latin typeface="Poppins"/>
                <a:ea typeface="Poppins"/>
                <a:cs typeface="Poppins"/>
                <a:sym typeface="Poppins"/>
              </a:defRPr>
            </a:lvl7pPr>
            <a:lvl8pPr marL="3657600" marR="0" lvl="7" indent="-304800" algn="l" rtl="0">
              <a:lnSpc>
                <a:spcPct val="115000"/>
              </a:lnSpc>
              <a:spcBef>
                <a:spcPts val="0"/>
              </a:spcBef>
              <a:spcAft>
                <a:spcPts val="0"/>
              </a:spcAft>
              <a:buClr>
                <a:schemeClr val="dk2"/>
              </a:buClr>
              <a:buSzPts val="1200"/>
              <a:buFont typeface="Poppins"/>
              <a:buChar char="○"/>
              <a:defRPr sz="1200" b="0" i="0" u="none" strike="noStrike" cap="none">
                <a:solidFill>
                  <a:schemeClr val="dk2"/>
                </a:solidFill>
                <a:latin typeface="Poppins"/>
                <a:ea typeface="Poppins"/>
                <a:cs typeface="Poppins"/>
                <a:sym typeface="Poppins"/>
              </a:defRPr>
            </a:lvl8pPr>
            <a:lvl9pPr marL="4114800" marR="0" lvl="8" indent="-304800" algn="l" rtl="0">
              <a:lnSpc>
                <a:spcPct val="115000"/>
              </a:lnSpc>
              <a:spcBef>
                <a:spcPts val="0"/>
              </a:spcBef>
              <a:spcAft>
                <a:spcPts val="0"/>
              </a:spcAft>
              <a:buClr>
                <a:schemeClr val="dk2"/>
              </a:buClr>
              <a:buSzPts val="1200"/>
              <a:buFont typeface="Poppins"/>
              <a:buChar char="■"/>
              <a:defRPr sz="1200" b="0" i="0" u="none" strike="noStrike" cap="none">
                <a:solidFill>
                  <a:schemeClr val="dk2"/>
                </a:solidFill>
                <a:latin typeface="Poppins"/>
                <a:ea typeface="Poppins"/>
                <a:cs typeface="Poppins"/>
                <a:sym typeface="Poppins"/>
              </a:defRPr>
            </a:lvl9pPr>
          </a:lstStyle>
          <a:p>
            <a:endParaRPr/>
          </a:p>
        </p:txBody>
      </p:sp>
      <p:sp>
        <p:nvSpPr>
          <p:cNvPr id="8" name="Google Shape;8;p12"/>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EDB01E"/>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8" r:id="rId5"/>
    <p:sldLayoutId id="2147483659" r:id="rId6"/>
    <p:sldLayoutId id="2147483660" r:id="rId7"/>
    <p:sldLayoutId id="2147483662" r:id="rId8"/>
    <p:sldLayoutId id="2147483663"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52">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232F45-5480-144B-834E-78C2430C8EC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9C26A9-23CE-8B8C-1FAD-C234D57B6256}"/>
              </a:ext>
            </a:extLst>
          </p:cNvPr>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DBC16-E2C6-5B46-EE68-EA826BA07BA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6AFAC05-94A0-594D-A0DB-B356645F467D}" type="datetimeFigureOut">
              <a:rPr lang="en-US" smtClean="0"/>
              <a:t>10/11/2024</a:t>
            </a:fld>
            <a:endParaRPr lang="en-US"/>
          </a:p>
        </p:txBody>
      </p:sp>
      <p:sp>
        <p:nvSpPr>
          <p:cNvPr id="5" name="Footer Placeholder 4">
            <a:extLst>
              <a:ext uri="{FF2B5EF4-FFF2-40B4-BE49-F238E27FC236}">
                <a16:creationId xmlns:a16="http://schemas.microsoft.com/office/drawing/2014/main" id="{6AB9CD25-49AB-5BD1-24A3-30C7490F5DF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B64666-2D91-84CF-2AF9-1EB4EF89528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649844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3" name="Google Shape;133;g11df1be3e69_2_0"/>
          <p:cNvSpPr txBox="1">
            <a:spLocks noGrp="1"/>
          </p:cNvSpPr>
          <p:nvPr>
            <p:ph type="sldNum" idx="12"/>
          </p:nvPr>
        </p:nvSpPr>
        <p:spPr>
          <a:prstGeom prst="rect">
            <a:avLst/>
          </a:prstGeom>
          <a:noFill/>
          <a:ln>
            <a:noFill/>
          </a:ln>
        </p:spPr>
        <p:txBody>
          <a:bodyPr spcFirstLastPara="1" wrap="square" lIns="91425" tIns="91425" rIns="91425" bIns="91425" anchor="t"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 sz="1300" b="0" i="0" u="none" strike="noStrike" kern="0" cap="none" spc="0" normalizeH="0" baseline="0" noProof="0" smtClean="0">
                <a:ln>
                  <a:noFill/>
                </a:ln>
                <a:solidFill>
                  <a:srgbClr val="F0B433"/>
                </a:solidFill>
                <a:effectLst/>
                <a:uLnTx/>
                <a:uFillTx/>
                <a:latin typeface="Poppins"/>
                <a:cs typeface="Poppins"/>
                <a:sym typeface="Poppins"/>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1</a:t>
            </a:fld>
            <a:endParaRPr kumimoji="0" lang="en" sz="1300" b="0" i="0" u="none" strike="noStrike" kern="0" cap="none" spc="0" normalizeH="0" baseline="0" noProof="0" dirty="0">
              <a:ln>
                <a:noFill/>
              </a:ln>
              <a:solidFill>
                <a:srgbClr val="F0B433"/>
              </a:solidFill>
              <a:effectLst/>
              <a:uLnTx/>
              <a:uFillTx/>
              <a:latin typeface="Poppins"/>
              <a:cs typeface="Poppins"/>
              <a:sym typeface="Poppins"/>
            </a:endParaRPr>
          </a:p>
        </p:txBody>
      </p:sp>
      <p:pic>
        <p:nvPicPr>
          <p:cNvPr id="14" name="Google Shape;15;p13">
            <a:extLst>
              <a:ext uri="{FF2B5EF4-FFF2-40B4-BE49-F238E27FC236}">
                <a16:creationId xmlns:a16="http://schemas.microsoft.com/office/drawing/2014/main" id="{E0A8BDA7-4FDA-5D92-4F3A-A0D63E19377D}"/>
              </a:ext>
            </a:extLst>
          </p:cNvPr>
          <p:cNvPicPr preferRelativeResize="0"/>
          <p:nvPr/>
        </p:nvPicPr>
        <p:blipFill rotWithShape="1">
          <a:blip r:embed="rId4">
            <a:alphaModFix/>
          </a:blip>
          <a:srcRect l="543" r="553"/>
          <a:stretch/>
        </p:blipFill>
        <p:spPr>
          <a:xfrm>
            <a:off x="533156" y="205058"/>
            <a:ext cx="1574250" cy="1698827"/>
          </a:xfrm>
          <a:prstGeom prst="rect">
            <a:avLst/>
          </a:prstGeom>
          <a:noFill/>
          <a:ln>
            <a:noFill/>
          </a:ln>
        </p:spPr>
      </p:pic>
      <p:pic>
        <p:nvPicPr>
          <p:cNvPr id="22" name="Picture 21" descr="A white outline of a teddy bear&#10;&#10;Description automatically generated">
            <a:extLst>
              <a:ext uri="{FF2B5EF4-FFF2-40B4-BE49-F238E27FC236}">
                <a16:creationId xmlns:a16="http://schemas.microsoft.com/office/drawing/2014/main" id="{580D5EA4-BB36-0B5F-ECE4-3C3BCCD4F0E7}"/>
              </a:ext>
            </a:extLst>
          </p:cNvPr>
          <p:cNvPicPr>
            <a:picLocks noChangeAspect="1"/>
          </p:cNvPicPr>
          <p:nvPr/>
        </p:nvPicPr>
        <p:blipFill>
          <a:blip r:embed="rId5"/>
          <a:stretch>
            <a:fillRect/>
          </a:stretch>
        </p:blipFill>
        <p:spPr>
          <a:xfrm>
            <a:off x="4187917" y="364995"/>
            <a:ext cx="5143500" cy="5143500"/>
          </a:xfrm>
          <a:prstGeom prst="rect">
            <a:avLst/>
          </a:prstGeom>
        </p:spPr>
      </p:pic>
      <p:sp>
        <p:nvSpPr>
          <p:cNvPr id="131" name="Google Shape;131;g11df1be3e69_2_0"/>
          <p:cNvSpPr txBox="1">
            <a:spLocks noGrp="1"/>
          </p:cNvSpPr>
          <p:nvPr>
            <p:ph type="ctrTitle"/>
          </p:nvPr>
        </p:nvSpPr>
        <p:spPr>
          <a:xfrm>
            <a:off x="311700" y="2168912"/>
            <a:ext cx="6079200" cy="1535667"/>
          </a:xfrm>
          <a:prstGeom prst="rect">
            <a:avLst/>
          </a:prstGeom>
          <a:noFill/>
          <a:ln>
            <a:noFill/>
          </a:ln>
        </p:spPr>
        <p:txBody>
          <a:bodyPr spcFirstLastPara="1" wrap="square" lIns="91425" tIns="91425" rIns="91425" bIns="91425" anchor="b" anchorCtr="0">
            <a:noAutofit/>
          </a:bodyPr>
          <a:lstStyle/>
          <a:p>
            <a:pPr marL="0" lvl="0" indent="0" algn="l" rtl="0">
              <a:spcAft>
                <a:spcPts val="0"/>
              </a:spcAft>
              <a:buSzPct val="111111"/>
              <a:buNone/>
            </a:pPr>
            <a:r>
              <a:rPr lang="en-CA" dirty="0">
                <a:solidFill>
                  <a:schemeClr val="lt1"/>
                </a:solidFill>
              </a:rPr>
              <a:t>Jordan’s Principle </a:t>
            </a:r>
            <a:br>
              <a:rPr lang="en-CA" dirty="0">
                <a:solidFill>
                  <a:schemeClr val="lt1"/>
                </a:solidFill>
              </a:rPr>
            </a:br>
            <a:r>
              <a:rPr lang="en-CA" dirty="0">
                <a:solidFill>
                  <a:schemeClr val="lt1"/>
                </a:solidFill>
              </a:rPr>
              <a:t>Program</a:t>
            </a:r>
          </a:p>
        </p:txBody>
      </p:sp>
      <p:sp>
        <p:nvSpPr>
          <p:cNvPr id="132" name="Google Shape;132;g11df1be3e69_2_0"/>
          <p:cNvSpPr txBox="1">
            <a:spLocks noGrp="1"/>
          </p:cNvSpPr>
          <p:nvPr>
            <p:ph type="subTitle" idx="1"/>
          </p:nvPr>
        </p:nvSpPr>
        <p:spPr>
          <a:prstGeom prst="rect">
            <a:avLst/>
          </a:prstGeom>
          <a:noFill/>
          <a:ln>
            <a:noFill/>
          </a:ln>
          <a:effectLst>
            <a:outerShdw blurRad="342900" algn="bl" rotWithShape="0">
              <a:srgbClr val="000000">
                <a:alpha val="30980"/>
              </a:srgbClr>
            </a:outerShdw>
          </a:effectLst>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CA" dirty="0"/>
              <a:t>Regional Psychology Group</a:t>
            </a:r>
          </a:p>
          <a:p>
            <a:pPr marL="0" lvl="0" indent="0" algn="l" rtl="0">
              <a:lnSpc>
                <a:spcPct val="100000"/>
              </a:lnSpc>
              <a:spcBef>
                <a:spcPts val="0"/>
              </a:spcBef>
              <a:spcAft>
                <a:spcPts val="0"/>
              </a:spcAft>
              <a:buSzPts val="2400"/>
              <a:buNone/>
            </a:pPr>
            <a:r>
              <a:rPr lang="en-CA" sz="1500" dirty="0"/>
              <a:t>October 11, 2024</a:t>
            </a:r>
          </a:p>
        </p:txBody>
      </p:sp>
      <p:pic>
        <p:nvPicPr>
          <p:cNvPr id="23" name="Picture 22">
            <a:extLst>
              <a:ext uri="{FF2B5EF4-FFF2-40B4-BE49-F238E27FC236}">
                <a16:creationId xmlns:a16="http://schemas.microsoft.com/office/drawing/2014/main" id="{4E5C89D3-2943-1F0F-9B41-381B272D2FA3}"/>
              </a:ext>
            </a:extLst>
          </p:cNvPr>
          <p:cNvPicPr>
            <a:picLocks noChangeAspect="1"/>
          </p:cNvPicPr>
          <p:nvPr/>
        </p:nvPicPr>
        <p:blipFill>
          <a:blip r:embed="rId6"/>
          <a:stretch>
            <a:fillRect/>
          </a:stretch>
        </p:blipFill>
        <p:spPr>
          <a:xfrm rot="20938590">
            <a:off x="4805747" y="856839"/>
            <a:ext cx="1142457" cy="12807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265500" y="606402"/>
            <a:ext cx="4045200" cy="1681993"/>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800"/>
              <a:buNone/>
            </a:pPr>
            <a:r>
              <a:rPr lang="en" sz="4400" dirty="0">
                <a:solidFill>
                  <a:srgbClr val="007D8A"/>
                </a:solidFill>
              </a:rPr>
              <a:t>Types of Support</a:t>
            </a:r>
            <a:endParaRPr sz="4400" dirty="0">
              <a:solidFill>
                <a:srgbClr val="007D8A"/>
              </a:solidFill>
            </a:endParaRPr>
          </a:p>
        </p:txBody>
      </p:sp>
      <p:sp>
        <p:nvSpPr>
          <p:cNvPr id="176" name="Google Shape;176;p8"/>
          <p:cNvSpPr txBox="1">
            <a:spLocks noGrp="1"/>
          </p:cNvSpPr>
          <p:nvPr>
            <p:ph type="subTitle" idx="1"/>
          </p:nvPr>
        </p:nvSpPr>
        <p:spPr>
          <a:xfrm>
            <a:off x="265500" y="2486024"/>
            <a:ext cx="4045199" cy="1257301"/>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100"/>
              <a:buNone/>
            </a:pPr>
            <a:r>
              <a:rPr lang="en-US" sz="1400" dirty="0">
                <a:solidFill>
                  <a:schemeClr val="tx1"/>
                </a:solidFill>
              </a:rPr>
              <a:t>Financial coverage of supports and services offered through Jordan's Principle are unique to each child's needs and may include (but not limited to)…</a:t>
            </a:r>
            <a:endParaRPr sz="1400" dirty="0">
              <a:solidFill>
                <a:schemeClr val="tx1"/>
              </a:solidFill>
            </a:endParaRPr>
          </a:p>
        </p:txBody>
      </p:sp>
      <p:sp>
        <p:nvSpPr>
          <p:cNvPr id="177" name="Google Shape;177;p8"/>
          <p:cNvSpPr txBox="1">
            <a:spLocks noGrp="1"/>
          </p:cNvSpPr>
          <p:nvPr>
            <p:ph type="body" idx="2"/>
          </p:nvPr>
        </p:nvSpPr>
        <p:spPr>
          <a:xfrm>
            <a:off x="4848471" y="606403"/>
            <a:ext cx="3913506" cy="4392880"/>
          </a:xfrm>
          <a:prstGeom prst="rect">
            <a:avLst/>
          </a:prstGeom>
          <a:noFill/>
          <a:ln>
            <a:noFill/>
          </a:ln>
        </p:spPr>
        <p:txBody>
          <a:bodyPr spcFirstLastPara="1" wrap="square" lIns="91425" tIns="91425" rIns="91425" bIns="91425" anchor="ctr" anchorCtr="0">
            <a:normAutofit/>
          </a:bodyPr>
          <a:lstStyle/>
          <a:p>
            <a:pPr marL="285750" indent="-285750">
              <a:spcAft>
                <a:spcPts val="1200"/>
              </a:spcAft>
              <a:buClr>
                <a:schemeClr val="tx1"/>
              </a:buClr>
              <a:buFont typeface="Wingdings" panose="05000000000000000000" pitchFamily="2" charset="2"/>
              <a:buChar char="§"/>
            </a:pPr>
            <a:r>
              <a:rPr lang="en-US" sz="1400" dirty="0">
                <a:solidFill>
                  <a:srgbClr val="007D8A"/>
                </a:solidFill>
              </a:rPr>
              <a:t>School supplies and fees</a:t>
            </a:r>
          </a:p>
          <a:p>
            <a:pPr marL="285750" lvl="0" indent="-285750" algn="l" rtl="0">
              <a:lnSpc>
                <a:spcPct val="115000"/>
              </a:lnSpc>
              <a:spcBef>
                <a:spcPts val="0"/>
              </a:spcBef>
              <a:spcAft>
                <a:spcPts val="1200"/>
              </a:spcAft>
              <a:buClr>
                <a:schemeClr val="tx1"/>
              </a:buClr>
              <a:buSzPts val="1800"/>
              <a:buFont typeface="Wingdings" panose="05000000000000000000" pitchFamily="2" charset="2"/>
              <a:buChar char="§"/>
            </a:pPr>
            <a:r>
              <a:rPr lang="en-US" sz="1400" dirty="0">
                <a:solidFill>
                  <a:srgbClr val="007D8A"/>
                </a:solidFill>
              </a:rPr>
              <a:t>Learning devices and sensory tools</a:t>
            </a:r>
          </a:p>
          <a:p>
            <a:pPr marL="285750" indent="-285750">
              <a:spcAft>
                <a:spcPts val="1200"/>
              </a:spcAft>
              <a:buClr>
                <a:schemeClr val="tx1"/>
              </a:buClr>
              <a:buFont typeface="Wingdings" panose="05000000000000000000" pitchFamily="2" charset="2"/>
              <a:buChar char="§"/>
            </a:pPr>
            <a:r>
              <a:rPr lang="en-US" sz="1400" dirty="0">
                <a:solidFill>
                  <a:srgbClr val="007D8A"/>
                </a:solidFill>
              </a:rPr>
              <a:t>Educational assistants</a:t>
            </a:r>
          </a:p>
          <a:p>
            <a:pPr marL="285750" lvl="0" indent="-285750" algn="l" rtl="0">
              <a:lnSpc>
                <a:spcPct val="115000"/>
              </a:lnSpc>
              <a:spcBef>
                <a:spcPts val="0"/>
              </a:spcBef>
              <a:spcAft>
                <a:spcPts val="1200"/>
              </a:spcAft>
              <a:buClr>
                <a:schemeClr val="tx1"/>
              </a:buClr>
              <a:buSzPts val="1800"/>
              <a:buFont typeface="Wingdings" panose="05000000000000000000" pitchFamily="2" charset="2"/>
              <a:buChar char="§"/>
            </a:pPr>
            <a:r>
              <a:rPr lang="en-US" sz="1400" dirty="0">
                <a:solidFill>
                  <a:srgbClr val="007D8A"/>
                </a:solidFill>
              </a:rPr>
              <a:t>Transportation</a:t>
            </a:r>
          </a:p>
          <a:p>
            <a:pPr marL="285750" indent="-285750">
              <a:spcAft>
                <a:spcPts val="1200"/>
              </a:spcAft>
              <a:buClr>
                <a:schemeClr val="tx1"/>
              </a:buClr>
              <a:buFont typeface="Wingdings" panose="05000000000000000000" pitchFamily="2" charset="2"/>
              <a:buChar char="§"/>
            </a:pPr>
            <a:r>
              <a:rPr lang="en-US" sz="1400" dirty="0">
                <a:solidFill>
                  <a:srgbClr val="007D8A"/>
                </a:solidFill>
              </a:rPr>
              <a:t>In-school extracurricular</a:t>
            </a:r>
          </a:p>
          <a:p>
            <a:pPr marL="285750" indent="-285750">
              <a:spcAft>
                <a:spcPts val="1200"/>
              </a:spcAft>
              <a:buClr>
                <a:schemeClr val="tx1"/>
              </a:buClr>
              <a:buFont typeface="Wingdings" panose="05000000000000000000" pitchFamily="2" charset="2"/>
              <a:buChar char="§"/>
            </a:pPr>
            <a:r>
              <a:rPr lang="en-US" sz="1400" dirty="0">
                <a:solidFill>
                  <a:srgbClr val="007D8A"/>
                </a:solidFill>
              </a:rPr>
              <a:t>Specialized medical supplies and equipment</a:t>
            </a:r>
          </a:p>
          <a:p>
            <a:pPr marL="285750" indent="-285750">
              <a:spcAft>
                <a:spcPts val="1200"/>
              </a:spcAft>
              <a:buClr>
                <a:schemeClr val="tx1"/>
              </a:buClr>
              <a:buFont typeface="Wingdings" panose="05000000000000000000" pitchFamily="2" charset="2"/>
              <a:buChar char="§"/>
            </a:pPr>
            <a:r>
              <a:rPr lang="en-US" sz="1400" dirty="0">
                <a:solidFill>
                  <a:srgbClr val="007D8A"/>
                </a:solidFill>
              </a:rPr>
              <a:t>Prescriptions</a:t>
            </a:r>
          </a:p>
          <a:p>
            <a:pPr marL="285750" indent="-285750">
              <a:spcAft>
                <a:spcPts val="1200"/>
              </a:spcAft>
              <a:buClr>
                <a:schemeClr val="tx1"/>
              </a:buClr>
              <a:buFont typeface="Wingdings" panose="05000000000000000000" pitchFamily="2" charset="2"/>
              <a:buChar char="§"/>
            </a:pPr>
            <a:r>
              <a:rPr lang="en-US" sz="1400" dirty="0">
                <a:solidFill>
                  <a:srgbClr val="007D8A"/>
                </a:solidFill>
              </a:rPr>
              <a:t>In-hospital newborn supports</a:t>
            </a:r>
          </a:p>
          <a:p>
            <a:pPr marL="285750" indent="-285750">
              <a:spcAft>
                <a:spcPts val="1200"/>
              </a:spcAft>
              <a:buClr>
                <a:schemeClr val="tx1"/>
              </a:buClr>
              <a:buFont typeface="Wingdings" panose="05000000000000000000" pitchFamily="2" charset="2"/>
              <a:buChar char="§"/>
            </a:pPr>
            <a:r>
              <a:rPr lang="en-US" sz="1400" dirty="0">
                <a:solidFill>
                  <a:srgbClr val="007D8A"/>
                </a:solidFill>
              </a:rPr>
              <a:t>Palliative care supports</a:t>
            </a:r>
          </a:p>
        </p:txBody>
      </p:sp>
      <p:sp>
        <p:nvSpPr>
          <p:cNvPr id="178" name="Google Shape;178;p8"/>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dirty="0">
                <a:solidFill>
                  <a:srgbClr val="007D8A"/>
                </a:solidFill>
              </a:rPr>
              <a:t>Jordan’s Principle Eligibility &amp; How to Apply</a:t>
            </a:r>
            <a:endParaRPr dirty="0">
              <a:solidFill>
                <a:srgbClr val="007D8A"/>
              </a:solidFill>
            </a:endParaRPr>
          </a:p>
        </p:txBody>
      </p:sp>
      <p:sp>
        <p:nvSpPr>
          <p:cNvPr id="146" name="Google Shape;146;p4"/>
          <p:cNvSpPr txBox="1">
            <a:spLocks noGrp="1"/>
          </p:cNvSpPr>
          <p:nvPr>
            <p:ph type="body" idx="1"/>
          </p:nvPr>
        </p:nvSpPr>
        <p:spPr>
          <a:xfrm>
            <a:off x="311700" y="1474924"/>
            <a:ext cx="3677370" cy="3072692"/>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600"/>
              </a:spcAft>
              <a:buClr>
                <a:schemeClr val="dk1"/>
              </a:buClr>
              <a:buSzPts val="1100"/>
              <a:buFont typeface="Arial"/>
              <a:buNone/>
            </a:pPr>
            <a:r>
              <a:rPr lang="en-US" b="1" dirty="0">
                <a:solidFill>
                  <a:srgbClr val="007D8A"/>
                </a:solidFill>
              </a:rPr>
              <a:t>Eligibility:</a:t>
            </a:r>
          </a:p>
          <a:p>
            <a:pPr marL="285750" indent="-285750">
              <a:buClr>
                <a:schemeClr val="dk1"/>
              </a:buClr>
              <a:buSzPts val="1100"/>
            </a:pPr>
            <a:r>
              <a:rPr lang="en-US" dirty="0">
                <a:solidFill>
                  <a:schemeClr val="tx1"/>
                </a:solidFill>
              </a:rPr>
              <a:t>Must be a First Nation or Inuit child who:</a:t>
            </a:r>
          </a:p>
          <a:p>
            <a:pPr marL="742950" lvl="1" indent="-285750">
              <a:buClr>
                <a:schemeClr val="dk1"/>
              </a:buClr>
              <a:buSzPts val="1100"/>
            </a:pPr>
            <a:r>
              <a:rPr lang="en-US" sz="1200" dirty="0">
                <a:solidFill>
                  <a:schemeClr val="tx1"/>
                </a:solidFill>
              </a:rPr>
              <a:t>has a First Nation Status or Inuit number, or </a:t>
            </a:r>
          </a:p>
          <a:p>
            <a:pPr marL="742950" lvl="1" indent="-285750">
              <a:buClr>
                <a:schemeClr val="dk1"/>
              </a:buClr>
              <a:buSzPts val="1100"/>
            </a:pPr>
            <a:r>
              <a:rPr lang="en-US" sz="1200" dirty="0">
                <a:solidFill>
                  <a:schemeClr val="tx1"/>
                </a:solidFill>
              </a:rPr>
              <a:t>is eligible for Status via a parent with a Status or Inuit number</a:t>
            </a:r>
          </a:p>
          <a:p>
            <a:pPr marL="285750" indent="-285750">
              <a:spcBef>
                <a:spcPts val="600"/>
              </a:spcBef>
              <a:buClr>
                <a:schemeClr val="dk1"/>
              </a:buClr>
              <a:buSzPts val="1100"/>
            </a:pPr>
            <a:r>
              <a:rPr lang="en-US" dirty="0">
                <a:solidFill>
                  <a:schemeClr val="tx1"/>
                </a:solidFill>
              </a:rPr>
              <a:t>Up to 18 years of age</a:t>
            </a:r>
          </a:p>
          <a:p>
            <a:pPr marL="285750" indent="-285750">
              <a:spcBef>
                <a:spcPts val="600"/>
              </a:spcBef>
              <a:buClr>
                <a:schemeClr val="dk1"/>
              </a:buClr>
              <a:buSzPts val="1100"/>
            </a:pPr>
            <a:r>
              <a:rPr lang="en-US" dirty="0">
                <a:solidFill>
                  <a:schemeClr val="tx1"/>
                </a:solidFill>
              </a:rPr>
              <a:t>Completes a Jordan’s Principle application and is not receiving the same service/support from another source</a:t>
            </a:r>
          </a:p>
        </p:txBody>
      </p:sp>
      <p:sp>
        <p:nvSpPr>
          <p:cNvPr id="147" name="Google Shape;147;p4"/>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11</a:t>
            </a:fld>
            <a:endParaRPr/>
          </a:p>
        </p:txBody>
      </p:sp>
      <p:sp>
        <p:nvSpPr>
          <p:cNvPr id="4" name="Google Shape;146;p4">
            <a:extLst>
              <a:ext uri="{FF2B5EF4-FFF2-40B4-BE49-F238E27FC236}">
                <a16:creationId xmlns:a16="http://schemas.microsoft.com/office/drawing/2014/main" id="{85A8294B-25BB-168E-DB33-04C985C420A2}"/>
              </a:ext>
            </a:extLst>
          </p:cNvPr>
          <p:cNvSpPr txBox="1">
            <a:spLocks/>
          </p:cNvSpPr>
          <p:nvPr/>
        </p:nvSpPr>
        <p:spPr>
          <a:xfrm>
            <a:off x="4572000" y="1475380"/>
            <a:ext cx="3900458" cy="2825157"/>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C32027"/>
              </a:buClr>
              <a:buSzPts val="1400"/>
              <a:buFont typeface="Poppins"/>
              <a:buChar char="●"/>
              <a:defRPr sz="1400" b="0" i="0" u="none" strike="noStrike" cap="none">
                <a:solidFill>
                  <a:srgbClr val="C32027"/>
                </a:solidFill>
                <a:latin typeface="Poppins"/>
                <a:ea typeface="Poppins"/>
                <a:cs typeface="Poppins"/>
                <a:sym typeface="Poppins"/>
              </a:defRPr>
            </a:lvl1pPr>
            <a:lvl2pPr marL="914400" marR="0" lvl="1" indent="-292100" algn="l" rtl="0">
              <a:lnSpc>
                <a:spcPct val="115000"/>
              </a:lnSpc>
              <a:spcBef>
                <a:spcPts val="0"/>
              </a:spcBef>
              <a:spcAft>
                <a:spcPts val="0"/>
              </a:spcAft>
              <a:buClr>
                <a:srgbClr val="595959"/>
              </a:buClr>
              <a:buSzPts val="1000"/>
              <a:buFont typeface="Poppins"/>
              <a:buChar char="○"/>
              <a:defRPr sz="1000" b="0" i="0" u="none" strike="noStrike" cap="none">
                <a:solidFill>
                  <a:srgbClr val="595959"/>
                </a:solidFill>
                <a:latin typeface="Poppins"/>
                <a:ea typeface="Poppins"/>
                <a:cs typeface="Poppins"/>
                <a:sym typeface="Poppins"/>
              </a:defRPr>
            </a:lvl2pPr>
            <a:lvl3pPr marL="1371600" marR="0" lvl="2" indent="-292100" algn="l" rtl="0">
              <a:lnSpc>
                <a:spcPct val="115000"/>
              </a:lnSpc>
              <a:spcBef>
                <a:spcPts val="0"/>
              </a:spcBef>
              <a:spcAft>
                <a:spcPts val="0"/>
              </a:spcAft>
              <a:buClr>
                <a:srgbClr val="595959"/>
              </a:buClr>
              <a:buSzPts val="1000"/>
              <a:buFont typeface="Poppins"/>
              <a:buChar char="■"/>
              <a:defRPr sz="1000" b="0" i="0" u="none" strike="noStrike" cap="none">
                <a:solidFill>
                  <a:srgbClr val="595959"/>
                </a:solidFill>
                <a:latin typeface="Poppins"/>
                <a:ea typeface="Poppins"/>
                <a:cs typeface="Poppins"/>
                <a:sym typeface="Poppins"/>
              </a:defRPr>
            </a:lvl3pPr>
            <a:lvl4pPr marL="1828800" marR="0" lvl="3" indent="-292100" algn="l" rtl="0">
              <a:lnSpc>
                <a:spcPct val="115000"/>
              </a:lnSpc>
              <a:spcBef>
                <a:spcPts val="0"/>
              </a:spcBef>
              <a:spcAft>
                <a:spcPts val="0"/>
              </a:spcAft>
              <a:buClr>
                <a:srgbClr val="595959"/>
              </a:buClr>
              <a:buSzPts val="1000"/>
              <a:buFont typeface="Poppins"/>
              <a:buChar char="●"/>
              <a:defRPr sz="1000" b="0" i="0" u="none" strike="noStrike" cap="none">
                <a:solidFill>
                  <a:srgbClr val="595959"/>
                </a:solidFill>
                <a:latin typeface="Poppins"/>
                <a:ea typeface="Poppins"/>
                <a:cs typeface="Poppins"/>
                <a:sym typeface="Poppins"/>
              </a:defRPr>
            </a:lvl4pPr>
            <a:lvl5pPr marL="2286000" marR="0" lvl="4" indent="-292100" algn="l" rtl="0">
              <a:lnSpc>
                <a:spcPct val="115000"/>
              </a:lnSpc>
              <a:spcBef>
                <a:spcPts val="0"/>
              </a:spcBef>
              <a:spcAft>
                <a:spcPts val="0"/>
              </a:spcAft>
              <a:buClr>
                <a:srgbClr val="595959"/>
              </a:buClr>
              <a:buSzPts val="1000"/>
              <a:buFont typeface="Poppins"/>
              <a:buChar char="○"/>
              <a:defRPr sz="1000" b="0" i="0" u="none" strike="noStrike" cap="none">
                <a:solidFill>
                  <a:srgbClr val="595959"/>
                </a:solidFill>
                <a:latin typeface="Poppins"/>
                <a:ea typeface="Poppins"/>
                <a:cs typeface="Poppins"/>
                <a:sym typeface="Poppins"/>
              </a:defRPr>
            </a:lvl5pPr>
            <a:lvl6pPr marL="2743200" marR="0" lvl="5" indent="-292100" algn="l" rtl="0">
              <a:lnSpc>
                <a:spcPct val="115000"/>
              </a:lnSpc>
              <a:spcBef>
                <a:spcPts val="0"/>
              </a:spcBef>
              <a:spcAft>
                <a:spcPts val="0"/>
              </a:spcAft>
              <a:buClr>
                <a:srgbClr val="595959"/>
              </a:buClr>
              <a:buSzPts val="1000"/>
              <a:buFont typeface="Poppins"/>
              <a:buChar char="■"/>
              <a:defRPr sz="1000" b="0" i="0" u="none" strike="noStrike" cap="none">
                <a:solidFill>
                  <a:srgbClr val="595959"/>
                </a:solidFill>
                <a:latin typeface="Poppins"/>
                <a:ea typeface="Poppins"/>
                <a:cs typeface="Poppins"/>
                <a:sym typeface="Poppins"/>
              </a:defRPr>
            </a:lvl6pPr>
            <a:lvl7pPr marL="3200400" marR="0" lvl="6" indent="-292100" algn="l" rtl="0">
              <a:lnSpc>
                <a:spcPct val="115000"/>
              </a:lnSpc>
              <a:spcBef>
                <a:spcPts val="0"/>
              </a:spcBef>
              <a:spcAft>
                <a:spcPts val="0"/>
              </a:spcAft>
              <a:buClr>
                <a:srgbClr val="595959"/>
              </a:buClr>
              <a:buSzPts val="1000"/>
              <a:buFont typeface="Poppins"/>
              <a:buChar char="●"/>
              <a:defRPr sz="1000" b="0" i="0" u="none" strike="noStrike" cap="none">
                <a:solidFill>
                  <a:srgbClr val="595959"/>
                </a:solidFill>
                <a:latin typeface="Poppins"/>
                <a:ea typeface="Poppins"/>
                <a:cs typeface="Poppins"/>
                <a:sym typeface="Poppins"/>
              </a:defRPr>
            </a:lvl7pPr>
            <a:lvl8pPr marL="3657600" marR="0" lvl="7" indent="-292100" algn="l" rtl="0">
              <a:lnSpc>
                <a:spcPct val="115000"/>
              </a:lnSpc>
              <a:spcBef>
                <a:spcPts val="0"/>
              </a:spcBef>
              <a:spcAft>
                <a:spcPts val="0"/>
              </a:spcAft>
              <a:buClr>
                <a:srgbClr val="595959"/>
              </a:buClr>
              <a:buSzPts val="1000"/>
              <a:buFont typeface="Poppins"/>
              <a:buChar char="○"/>
              <a:defRPr sz="1000" b="0" i="0" u="none" strike="noStrike" cap="none">
                <a:solidFill>
                  <a:srgbClr val="595959"/>
                </a:solidFill>
                <a:latin typeface="Poppins"/>
                <a:ea typeface="Poppins"/>
                <a:cs typeface="Poppins"/>
                <a:sym typeface="Poppins"/>
              </a:defRPr>
            </a:lvl8pPr>
            <a:lvl9pPr marL="4114800" marR="0" lvl="8" indent="-292100" algn="l" rtl="0">
              <a:lnSpc>
                <a:spcPct val="115000"/>
              </a:lnSpc>
              <a:spcBef>
                <a:spcPts val="0"/>
              </a:spcBef>
              <a:spcAft>
                <a:spcPts val="0"/>
              </a:spcAft>
              <a:buClr>
                <a:srgbClr val="595959"/>
              </a:buClr>
              <a:buSzPts val="1000"/>
              <a:buFont typeface="Poppins"/>
              <a:buChar char="■"/>
              <a:defRPr sz="1000" b="0" i="0" u="none" strike="noStrike" cap="none">
                <a:solidFill>
                  <a:srgbClr val="595959"/>
                </a:solidFill>
                <a:latin typeface="Poppins"/>
                <a:ea typeface="Poppins"/>
                <a:cs typeface="Poppins"/>
                <a:sym typeface="Poppins"/>
              </a:defRPr>
            </a:lvl9pPr>
          </a:lstStyle>
          <a:p>
            <a:pPr marL="0" indent="0">
              <a:spcAft>
                <a:spcPts val="600"/>
              </a:spcAft>
              <a:buClr>
                <a:schemeClr val="dk1"/>
              </a:buClr>
              <a:buSzPts val="1100"/>
              <a:buFont typeface="Arial"/>
              <a:buNone/>
            </a:pPr>
            <a:r>
              <a:rPr lang="en-US" b="1" dirty="0">
                <a:solidFill>
                  <a:srgbClr val="007D8A"/>
                </a:solidFill>
              </a:rPr>
              <a:t>How to Apply:</a:t>
            </a:r>
          </a:p>
          <a:p>
            <a:pPr marL="285750" indent="-285750">
              <a:buClr>
                <a:schemeClr val="dk1"/>
              </a:buClr>
              <a:buSzPts val="1100"/>
            </a:pPr>
            <a:r>
              <a:rPr lang="en-US" dirty="0">
                <a:solidFill>
                  <a:schemeClr val="tx1"/>
                </a:solidFill>
              </a:rPr>
              <a:t>Self-referral</a:t>
            </a:r>
          </a:p>
          <a:p>
            <a:pPr marL="742950" lvl="1" indent="-285750">
              <a:spcAft>
                <a:spcPts val="600"/>
              </a:spcAft>
              <a:buClr>
                <a:schemeClr val="dk1"/>
              </a:buClr>
              <a:buSzPts val="1100"/>
            </a:pPr>
            <a:r>
              <a:rPr lang="en-US" sz="1200" dirty="0">
                <a:solidFill>
                  <a:schemeClr val="tx1"/>
                </a:solidFill>
              </a:rPr>
              <a:t>Families/caregivers can contact the Jordan’s Principle Coordinator directly</a:t>
            </a:r>
          </a:p>
          <a:p>
            <a:pPr marL="285750" indent="-285750">
              <a:buClr>
                <a:schemeClr val="dk1"/>
              </a:buClr>
              <a:buSzPts val="1100"/>
            </a:pPr>
            <a:r>
              <a:rPr lang="en-US" dirty="0">
                <a:solidFill>
                  <a:schemeClr val="tx1"/>
                </a:solidFill>
              </a:rPr>
              <a:t>Through SCO partner sites</a:t>
            </a:r>
          </a:p>
          <a:p>
            <a:pPr marL="742950" lvl="1" indent="-285750">
              <a:spcAft>
                <a:spcPts val="600"/>
              </a:spcAft>
              <a:buClr>
                <a:schemeClr val="dk1"/>
              </a:buClr>
              <a:buSzPts val="1100"/>
            </a:pPr>
            <a:r>
              <a:rPr lang="en-US" sz="1200" dirty="0">
                <a:solidFill>
                  <a:schemeClr val="tx1"/>
                </a:solidFill>
              </a:rPr>
              <a:t>Health and education staff can make a referral to their designated Jordan’s Principle Coordinator</a:t>
            </a:r>
          </a:p>
          <a:p>
            <a:pPr marL="285750" indent="-285750">
              <a:buClr>
                <a:schemeClr val="dk1"/>
              </a:buClr>
              <a:buSzPts val="1100"/>
            </a:pPr>
            <a:r>
              <a:rPr lang="en-US" dirty="0">
                <a:solidFill>
                  <a:schemeClr val="tx1"/>
                </a:solidFill>
              </a:rPr>
              <a:t>Referrals from third parties</a:t>
            </a:r>
          </a:p>
          <a:p>
            <a:pPr marL="742950" lvl="1" indent="-285750">
              <a:spcAft>
                <a:spcPts val="600"/>
              </a:spcAft>
              <a:buClr>
                <a:schemeClr val="dk1"/>
              </a:buClr>
              <a:buSzPts val="1100"/>
            </a:pPr>
            <a:r>
              <a:rPr lang="en-US" sz="1200" dirty="0">
                <a:solidFill>
                  <a:schemeClr val="tx1"/>
                </a:solidFill>
              </a:rPr>
              <a:t>Applications may be directed to SCO by outside agencies</a:t>
            </a:r>
          </a:p>
        </p:txBody>
      </p:sp>
      <p:cxnSp>
        <p:nvCxnSpPr>
          <p:cNvPr id="6" name="Straight Connector 5">
            <a:extLst>
              <a:ext uri="{FF2B5EF4-FFF2-40B4-BE49-F238E27FC236}">
                <a16:creationId xmlns:a16="http://schemas.microsoft.com/office/drawing/2014/main" id="{AE2D2909-9310-135A-94AA-7F4CE214BB37}"/>
              </a:ext>
            </a:extLst>
          </p:cNvPr>
          <p:cNvCxnSpPr/>
          <p:nvPr/>
        </p:nvCxnSpPr>
        <p:spPr>
          <a:xfrm>
            <a:off x="4221956" y="1474925"/>
            <a:ext cx="0" cy="268605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3658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EF7CCC-DFE0-9335-C6B3-6E6C72E108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6" name="Picture 5">
            <a:extLst>
              <a:ext uri="{FF2B5EF4-FFF2-40B4-BE49-F238E27FC236}">
                <a16:creationId xmlns:a16="http://schemas.microsoft.com/office/drawing/2014/main" id="{565720B3-A6E6-9283-D895-D61ABC7B2EFF}"/>
              </a:ext>
            </a:extLst>
          </p:cNvPr>
          <p:cNvPicPr>
            <a:picLocks noChangeAspect="1"/>
          </p:cNvPicPr>
          <p:nvPr/>
        </p:nvPicPr>
        <p:blipFill rotWithShape="1">
          <a:blip r:embed="rId2"/>
          <a:srcRect l="29922" t="14722" r="34141" b="7705"/>
          <a:stretch/>
        </p:blipFill>
        <p:spPr>
          <a:xfrm>
            <a:off x="812800" y="365688"/>
            <a:ext cx="3633838" cy="4412123"/>
          </a:xfrm>
          <a:prstGeom prst="rect">
            <a:avLst/>
          </a:prstGeom>
        </p:spPr>
      </p:pic>
      <p:pic>
        <p:nvPicPr>
          <p:cNvPr id="8" name="Picture 7">
            <a:extLst>
              <a:ext uri="{FF2B5EF4-FFF2-40B4-BE49-F238E27FC236}">
                <a16:creationId xmlns:a16="http://schemas.microsoft.com/office/drawing/2014/main" id="{08297AC2-83BF-62C4-9BB7-C74EE3322EDA}"/>
              </a:ext>
            </a:extLst>
          </p:cNvPr>
          <p:cNvPicPr>
            <a:picLocks noChangeAspect="1"/>
          </p:cNvPicPr>
          <p:nvPr/>
        </p:nvPicPr>
        <p:blipFill rotWithShape="1">
          <a:blip r:embed="rId3"/>
          <a:srcRect l="30484" t="19444" r="35000" b="5376"/>
          <a:stretch/>
        </p:blipFill>
        <p:spPr>
          <a:xfrm>
            <a:off x="4446637" y="537817"/>
            <a:ext cx="3556931" cy="4357864"/>
          </a:xfrm>
          <a:prstGeom prst="rect">
            <a:avLst/>
          </a:prstGeom>
        </p:spPr>
      </p:pic>
    </p:spTree>
    <p:extLst>
      <p:ext uri="{BB962C8B-B14F-4D97-AF65-F5344CB8AC3E}">
        <p14:creationId xmlns:p14="http://schemas.microsoft.com/office/powerpoint/2010/main" val="1008583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0"/>
          <p:cNvSpPr txBox="1">
            <a:spLocks noGrp="1"/>
          </p:cNvSpPr>
          <p:nvPr>
            <p:ph type="title"/>
          </p:nvPr>
        </p:nvSpPr>
        <p:spPr>
          <a:xfrm>
            <a:off x="1431758" y="144217"/>
            <a:ext cx="6280484" cy="2567333"/>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ct val="111111"/>
              <a:buNone/>
            </a:pPr>
            <a:r>
              <a:rPr lang="en" sz="3600" dirty="0">
                <a:solidFill>
                  <a:schemeClr val="bg1"/>
                </a:solidFill>
                <a:uFill>
                  <a:solidFill>
                    <a:srgbClr val="EDB01E"/>
                  </a:solidFill>
                </a:uFill>
              </a:rPr>
              <a:t>** SNAPSHOT **</a:t>
            </a:r>
            <a:br>
              <a:rPr lang="en" sz="2000" dirty="0">
                <a:solidFill>
                  <a:schemeClr val="bg1"/>
                </a:solidFill>
              </a:rPr>
            </a:br>
            <a:br>
              <a:rPr lang="en" sz="2000" dirty="0">
                <a:solidFill>
                  <a:schemeClr val="bg1"/>
                </a:solidFill>
              </a:rPr>
            </a:br>
            <a:r>
              <a:rPr lang="en" sz="2800" dirty="0">
                <a:solidFill>
                  <a:schemeClr val="bg1"/>
                </a:solidFill>
              </a:rPr>
              <a:t>2023-2024</a:t>
            </a:r>
            <a:br>
              <a:rPr lang="en" sz="2000" dirty="0">
                <a:solidFill>
                  <a:schemeClr val="bg1"/>
                </a:solidFill>
              </a:rPr>
            </a:br>
            <a:r>
              <a:rPr lang="en-US" sz="2400" dirty="0">
                <a:solidFill>
                  <a:schemeClr val="bg1"/>
                </a:solidFill>
              </a:rPr>
              <a:t>SCO’s </a:t>
            </a:r>
            <a:r>
              <a:rPr lang="en" sz="2400" dirty="0">
                <a:solidFill>
                  <a:schemeClr val="bg1"/>
                </a:solidFill>
              </a:rPr>
              <a:t>Jordan’s Principle supported</a:t>
            </a:r>
            <a:br>
              <a:rPr lang="en" sz="2000" dirty="0">
                <a:solidFill>
                  <a:schemeClr val="bg1"/>
                </a:solidFill>
              </a:rPr>
            </a:br>
            <a:br>
              <a:rPr lang="en" sz="2000" dirty="0">
                <a:solidFill>
                  <a:schemeClr val="bg1"/>
                </a:solidFill>
              </a:rPr>
            </a:br>
            <a:endParaRPr sz="2000" dirty="0">
              <a:solidFill>
                <a:schemeClr val="bg1"/>
              </a:solidFill>
            </a:endParaRPr>
          </a:p>
        </p:txBody>
      </p:sp>
      <p:sp>
        <p:nvSpPr>
          <p:cNvPr id="191" name="Google Shape;191;p10"/>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13</a:t>
            </a:fld>
            <a:endParaRPr/>
          </a:p>
        </p:txBody>
      </p:sp>
      <p:sp>
        <p:nvSpPr>
          <p:cNvPr id="2" name="TextBox 1">
            <a:extLst>
              <a:ext uri="{FF2B5EF4-FFF2-40B4-BE49-F238E27FC236}">
                <a16:creationId xmlns:a16="http://schemas.microsoft.com/office/drawing/2014/main" id="{333F45FC-F1F1-A71E-99A8-A98F9B515243}"/>
              </a:ext>
            </a:extLst>
          </p:cNvPr>
          <p:cNvSpPr txBox="1"/>
          <p:nvPr/>
        </p:nvSpPr>
        <p:spPr>
          <a:xfrm>
            <a:off x="694267" y="2094850"/>
            <a:ext cx="7755466" cy="2369880"/>
          </a:xfrm>
          <a:prstGeom prst="rect">
            <a:avLst/>
          </a:prstGeom>
          <a:noFill/>
        </p:spPr>
        <p:txBody>
          <a:bodyPr wrap="square" rtlCol="0">
            <a:spAutoFit/>
          </a:bodyPr>
          <a:lstStyle/>
          <a:p>
            <a:pPr algn="ctr"/>
            <a:r>
              <a:rPr kumimoji="0" lang="en" sz="4400" b="1" i="0" u="none" strike="noStrike" kern="0" cap="none" spc="0" normalizeH="0" baseline="0" noProof="0" dirty="0">
                <a:ln>
                  <a:noFill/>
                </a:ln>
                <a:solidFill>
                  <a:schemeClr val="bg1"/>
                </a:solidFill>
                <a:effectLst/>
                <a:uLnTx/>
                <a:uFillTx/>
                <a:latin typeface="Poppins"/>
                <a:cs typeface="Poppins"/>
                <a:sym typeface="Poppins"/>
              </a:rPr>
              <a:t>6,000+</a:t>
            </a:r>
            <a:r>
              <a:rPr kumimoji="0" lang="en" sz="4000" b="1" i="0" u="none" strike="noStrike" kern="0" cap="none" spc="0" normalizeH="0" baseline="0" noProof="0" dirty="0">
                <a:ln>
                  <a:noFill/>
                </a:ln>
                <a:solidFill>
                  <a:schemeClr val="bg1"/>
                </a:solidFill>
                <a:effectLst/>
                <a:uLnTx/>
                <a:uFillTx/>
                <a:latin typeface="Poppins"/>
                <a:cs typeface="Poppins"/>
                <a:sym typeface="Poppins"/>
              </a:rPr>
              <a:t> </a:t>
            </a:r>
          </a:p>
          <a:p>
            <a:pPr algn="ctr"/>
            <a:r>
              <a:rPr lang="en-US" sz="2000" b="1" dirty="0">
                <a:solidFill>
                  <a:schemeClr val="bg1"/>
                </a:solidFill>
                <a:latin typeface="Poppins"/>
                <a:cs typeface="Poppins"/>
                <a:sym typeface="Poppins"/>
              </a:rPr>
              <a:t>Children and Youth</a:t>
            </a:r>
          </a:p>
          <a:p>
            <a:pPr algn="ctr"/>
            <a:endParaRPr lang="en-US" sz="2000" b="1" dirty="0">
              <a:solidFill>
                <a:schemeClr val="bg1"/>
              </a:solidFill>
              <a:latin typeface="Poppins"/>
              <a:cs typeface="Poppins"/>
              <a:sym typeface="Poppins"/>
            </a:endParaRPr>
          </a:p>
          <a:p>
            <a:pPr algn="ctr"/>
            <a:r>
              <a:rPr lang="en-US" sz="4400" b="1" dirty="0">
                <a:solidFill>
                  <a:schemeClr val="bg1"/>
                </a:solidFill>
                <a:latin typeface="Poppins" panose="00000500000000000000" pitchFamily="2" charset="0"/>
                <a:cs typeface="Poppins" panose="00000500000000000000" pitchFamily="2" charset="0"/>
              </a:rPr>
              <a:t>25,000+</a:t>
            </a:r>
          </a:p>
          <a:p>
            <a:pPr algn="ctr"/>
            <a:r>
              <a:rPr lang="en-US" sz="2000" b="1" dirty="0">
                <a:solidFill>
                  <a:schemeClr val="bg1"/>
                </a:solidFill>
                <a:latin typeface="Poppins" panose="00000500000000000000" pitchFamily="2" charset="0"/>
                <a:cs typeface="Poppins" panose="00000500000000000000" pitchFamily="2" charset="0"/>
              </a:rPr>
              <a:t>Jordan’s Principle requests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p>
            <a:pPr marL="0" lvl="0" indent="0" algn="l" rtl="0">
              <a:buSzPts val="4800"/>
              <a:buNone/>
            </a:pPr>
            <a:r>
              <a:rPr lang="en-US" sz="2800" dirty="0">
                <a:solidFill>
                  <a:schemeClr val="bg1"/>
                </a:solidFill>
              </a:rPr>
              <a:t>CONTACT US TODAY!</a:t>
            </a:r>
            <a:br>
              <a:rPr lang="en-US" sz="2400" dirty="0"/>
            </a:br>
            <a:br>
              <a:rPr lang="en-US" sz="2400" dirty="0"/>
            </a:br>
            <a:r>
              <a:rPr lang="en-US" sz="2000" dirty="0">
                <a:solidFill>
                  <a:schemeClr val="bg1"/>
                </a:solidFill>
              </a:rPr>
              <a:t>JORDAN’S PRINCIPLE PROGRAM</a:t>
            </a:r>
            <a:br>
              <a:rPr lang="en-US" sz="2000" dirty="0">
                <a:solidFill>
                  <a:schemeClr val="bg1"/>
                </a:solidFill>
              </a:rPr>
            </a:br>
            <a:r>
              <a:rPr lang="en-US" sz="2000" dirty="0">
                <a:solidFill>
                  <a:schemeClr val="bg1"/>
                </a:solidFill>
              </a:rPr>
              <a:t>Southern Chiefs’ Organization</a:t>
            </a:r>
            <a:br>
              <a:rPr lang="en-US" sz="2400" dirty="0">
                <a:solidFill>
                  <a:schemeClr val="bg1"/>
                </a:solidFill>
              </a:rPr>
            </a:br>
            <a:r>
              <a:rPr lang="en-US" sz="1600" b="0" dirty="0">
                <a:solidFill>
                  <a:schemeClr val="bg1"/>
                </a:solidFill>
              </a:rPr>
              <a:t>T: 204.946.1869 ext. 205</a:t>
            </a:r>
            <a:br>
              <a:rPr lang="en-US" sz="1600" b="0" dirty="0">
                <a:solidFill>
                  <a:schemeClr val="bg1"/>
                </a:solidFill>
              </a:rPr>
            </a:br>
            <a:r>
              <a:rPr lang="en-US" sz="1600" b="0" dirty="0">
                <a:solidFill>
                  <a:schemeClr val="bg1"/>
                </a:solidFill>
              </a:rPr>
              <a:t>TF: 1.866.876.9701</a:t>
            </a:r>
            <a:br>
              <a:rPr lang="en-US" sz="1600" b="0" dirty="0">
                <a:solidFill>
                  <a:schemeClr val="bg1"/>
                </a:solidFill>
              </a:rPr>
            </a:br>
            <a:r>
              <a:rPr lang="en-US" sz="1600" b="0" dirty="0">
                <a:solidFill>
                  <a:schemeClr val="bg1"/>
                </a:solidFill>
              </a:rPr>
              <a:t>Hours: Monday – Friday, 8:30 am – 4:30 pm</a:t>
            </a:r>
            <a:br>
              <a:rPr lang="en-US" sz="1600" b="0" dirty="0">
                <a:solidFill>
                  <a:schemeClr val="bg1"/>
                </a:solidFill>
              </a:rPr>
            </a:br>
            <a:r>
              <a:rPr lang="en-US" sz="1600" b="0" dirty="0">
                <a:solidFill>
                  <a:schemeClr val="bg1"/>
                </a:solidFill>
              </a:rPr>
              <a:t>E: jpadmin@scoinc.mb.ca </a:t>
            </a:r>
            <a:br>
              <a:rPr lang="en-US" sz="1600" b="0" dirty="0">
                <a:solidFill>
                  <a:schemeClr val="bg1"/>
                </a:solidFill>
              </a:rPr>
            </a:br>
            <a:r>
              <a:rPr lang="en-US" sz="1600" b="0" dirty="0">
                <a:solidFill>
                  <a:schemeClr val="bg1"/>
                </a:solidFill>
              </a:rPr>
              <a:t>W: www.scoinc.mb.ca/jp-program/</a:t>
            </a:r>
            <a:br>
              <a:rPr lang="en-US" sz="1600" b="0" dirty="0"/>
            </a:br>
            <a:endParaRPr sz="1600" b="0" dirty="0"/>
          </a:p>
        </p:txBody>
      </p:sp>
      <p:sp>
        <p:nvSpPr>
          <p:cNvPr id="184" name="Google Shape;184;p9"/>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dirty="0">
                <a:solidFill>
                  <a:srgbClr val="007D8A"/>
                </a:solidFill>
              </a:rPr>
              <a:t>Southern Chiefs’ Organization</a:t>
            </a:r>
            <a:endParaRPr dirty="0">
              <a:solidFill>
                <a:srgbClr val="007D8A"/>
              </a:solidFill>
            </a:endParaRPr>
          </a:p>
        </p:txBody>
      </p:sp>
      <p:sp>
        <p:nvSpPr>
          <p:cNvPr id="146" name="Google Shape;146;p4"/>
          <p:cNvSpPr txBox="1">
            <a:spLocks noGrp="1"/>
          </p:cNvSpPr>
          <p:nvPr>
            <p:ph type="body" idx="1"/>
          </p:nvPr>
        </p:nvSpPr>
        <p:spPr>
          <a:xfrm>
            <a:off x="311700" y="1501075"/>
            <a:ext cx="8160900" cy="2740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tx1"/>
                </a:solidFill>
              </a:rPr>
              <a:t>The Southern Chiefs’ Organization represents 33 Anishinaabe and Dakota Nations and more than 87,000 citizens in what is now called southern Manitoba. </a:t>
            </a:r>
          </a:p>
          <a:p>
            <a:pPr marL="0" lvl="0" indent="0" algn="l" rtl="0">
              <a:lnSpc>
                <a:spcPct val="115000"/>
              </a:lnSpc>
              <a:spcBef>
                <a:spcPts val="0"/>
              </a:spcBef>
              <a:spcAft>
                <a:spcPts val="0"/>
              </a:spcAft>
              <a:buClr>
                <a:schemeClr val="dk1"/>
              </a:buClr>
              <a:buSzPts val="1100"/>
              <a:buFont typeface="Arial"/>
              <a:buNone/>
            </a:pPr>
            <a:endParaRPr lang="en-US"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tx1"/>
                </a:solidFill>
              </a:rPr>
              <a:t>SCO is an independent political organization that protects, preserves, promotes, and enhances First Nations peoples’ inherent rights, languages, customs, and traditions through the application and implementation of the spirit and intent of the Treaty-making process.</a:t>
            </a:r>
            <a:endParaRPr dirty="0">
              <a:solidFill>
                <a:schemeClr val="tx1"/>
              </a:solidFill>
            </a:endParaRPr>
          </a:p>
        </p:txBody>
      </p:sp>
      <p:sp>
        <p:nvSpPr>
          <p:cNvPr id="147" name="Google Shape;147;p4"/>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dirty="0">
                <a:solidFill>
                  <a:srgbClr val="007D8A"/>
                </a:solidFill>
              </a:rPr>
              <a:t>Honouring Jordan River Anderson</a:t>
            </a:r>
            <a:endParaRPr dirty="0">
              <a:solidFill>
                <a:srgbClr val="007D8A"/>
              </a:solidFill>
            </a:endParaRPr>
          </a:p>
        </p:txBody>
      </p:sp>
      <p:sp>
        <p:nvSpPr>
          <p:cNvPr id="139" name="Google Shape;139;p3"/>
          <p:cNvSpPr txBox="1">
            <a:spLocks noGrp="1"/>
          </p:cNvSpPr>
          <p:nvPr>
            <p:ph type="body" idx="1"/>
          </p:nvPr>
        </p:nvSpPr>
        <p:spPr>
          <a:xfrm>
            <a:off x="311700" y="1474925"/>
            <a:ext cx="8160758" cy="3267763"/>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US" dirty="0">
                <a:solidFill>
                  <a:schemeClr val="tx1"/>
                </a:solidFill>
              </a:rPr>
              <a:t>Jordan’s Principle is named in memory of Jordan River Anderson, a young boy from Norway House Cree Nation in Manitoba. Jordan was born in 1999 with complex medical needs and stayed in the hospital from birth.</a:t>
            </a:r>
          </a:p>
          <a:p>
            <a:pPr marL="0" lvl="0" indent="0" algn="l" rtl="0">
              <a:lnSpc>
                <a:spcPct val="115000"/>
              </a:lnSpc>
              <a:spcBef>
                <a:spcPts val="0"/>
              </a:spcBef>
              <a:spcAft>
                <a:spcPts val="0"/>
              </a:spcAft>
              <a:buSzPts val="1400"/>
              <a:buNone/>
            </a:pPr>
            <a:endParaRPr lang="en-US" dirty="0">
              <a:solidFill>
                <a:schemeClr val="tx1"/>
              </a:solidFill>
            </a:endParaRPr>
          </a:p>
          <a:p>
            <a:pPr marL="0" lvl="0" indent="0" algn="l" rtl="0">
              <a:lnSpc>
                <a:spcPct val="115000"/>
              </a:lnSpc>
              <a:spcBef>
                <a:spcPts val="0"/>
              </a:spcBef>
              <a:spcAft>
                <a:spcPts val="0"/>
              </a:spcAft>
              <a:buSzPts val="1400"/>
              <a:buNone/>
            </a:pPr>
            <a:r>
              <a:rPr lang="en-US" dirty="0">
                <a:solidFill>
                  <a:schemeClr val="tx1"/>
                </a:solidFill>
              </a:rPr>
              <a:t>When Jordan was two years old, doctors said he could move to a special home for his medical needs. However, the federal and provincial governments could not agree on who should pay for his home-based care. As a result, Jordan never got to spend even one night at home, and he passed away at the age of five in the hospital.</a:t>
            </a:r>
          </a:p>
          <a:p>
            <a:pPr marL="0" lvl="0" indent="0" algn="l" rtl="0">
              <a:lnSpc>
                <a:spcPct val="115000"/>
              </a:lnSpc>
              <a:spcBef>
                <a:spcPts val="0"/>
              </a:spcBef>
              <a:spcAft>
                <a:spcPts val="0"/>
              </a:spcAft>
              <a:buSzPts val="1400"/>
              <a:buNone/>
            </a:pPr>
            <a:endParaRPr lang="en-US" dirty="0">
              <a:solidFill>
                <a:schemeClr val="tx1"/>
              </a:solidFill>
            </a:endParaRPr>
          </a:p>
          <a:p>
            <a:pPr marL="0" lvl="0" indent="0" algn="l" rtl="0">
              <a:lnSpc>
                <a:spcPct val="115000"/>
              </a:lnSpc>
              <a:spcBef>
                <a:spcPts val="0"/>
              </a:spcBef>
              <a:spcAft>
                <a:spcPts val="0"/>
              </a:spcAft>
              <a:buSzPts val="1400"/>
              <a:buNone/>
            </a:pPr>
            <a:r>
              <a:rPr lang="en-US" dirty="0">
                <a:solidFill>
                  <a:schemeClr val="tx1"/>
                </a:solidFill>
              </a:rPr>
              <a:t>In 2007, the House of Commons passed “Jordan’s Principle”, a commitment to ensure First Nation children would get the products, services and supports they need, when they need them. It covers a wide range of health, social and educational needs.</a:t>
            </a:r>
            <a:endParaRPr dirty="0">
              <a:solidFill>
                <a:schemeClr val="tx1"/>
              </a:solidFill>
            </a:endParaRPr>
          </a:p>
        </p:txBody>
      </p:sp>
      <p:sp>
        <p:nvSpPr>
          <p:cNvPr id="140" name="Google Shape;140;p3"/>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6"/>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4</a:t>
            </a:fld>
            <a:endParaRPr/>
          </a:p>
        </p:txBody>
      </p:sp>
      <p:sp>
        <p:nvSpPr>
          <p:cNvPr id="8" name="Google Shape;146;p4">
            <a:extLst>
              <a:ext uri="{FF2B5EF4-FFF2-40B4-BE49-F238E27FC236}">
                <a16:creationId xmlns:a16="http://schemas.microsoft.com/office/drawing/2014/main" id="{804F8FD9-1FB2-F558-F060-1EC16525F7AE}"/>
              </a:ext>
            </a:extLst>
          </p:cNvPr>
          <p:cNvSpPr txBox="1">
            <a:spLocks noGrp="1"/>
          </p:cNvSpPr>
          <p:nvPr>
            <p:ph type="body" idx="1"/>
          </p:nvPr>
        </p:nvSpPr>
        <p:spPr>
          <a:xfrm>
            <a:off x="390144" y="917637"/>
            <a:ext cx="3572256" cy="3308223"/>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600" b="1" dirty="0">
                <a:solidFill>
                  <a:srgbClr val="007D8A"/>
                </a:solidFill>
              </a:rPr>
              <a:t>Jordan’s Principle </a:t>
            </a:r>
            <a:r>
              <a:rPr lang="en-US" sz="1600" dirty="0">
                <a:solidFill>
                  <a:schemeClr val="tx1"/>
                </a:solidFill>
              </a:rPr>
              <a:t>is a legal requirement resulting from Canadian Human Rights Tribunal rulings that aims to eliminate service inequities and delays for First Nation children. Jordan’s Principle states that any public service ordinarily available to all other children must be made available to First Nation children without delay or denial.</a:t>
            </a:r>
          </a:p>
        </p:txBody>
      </p:sp>
      <p:pic>
        <p:nvPicPr>
          <p:cNvPr id="2" name="Content Placeholder 4">
            <a:extLst>
              <a:ext uri="{FF2B5EF4-FFF2-40B4-BE49-F238E27FC236}">
                <a16:creationId xmlns:a16="http://schemas.microsoft.com/office/drawing/2014/main" id="{F18C29BE-07B2-3BF6-B472-F897C9BFC8A9}"/>
              </a:ext>
            </a:extLst>
          </p:cNvPr>
          <p:cNvPicPr>
            <a:picLocks noChangeAspect="1"/>
          </p:cNvPicPr>
          <p:nvPr/>
        </p:nvPicPr>
        <p:blipFill>
          <a:blip r:embed="rId3"/>
          <a:stretch>
            <a:fillRect/>
          </a:stretch>
        </p:blipFill>
        <p:spPr>
          <a:xfrm>
            <a:off x="4457698" y="1400174"/>
            <a:ext cx="4686302" cy="2343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dirty="0">
                <a:solidFill>
                  <a:srgbClr val="007D8A"/>
                </a:solidFill>
              </a:rPr>
              <a:t>Jordan’s Principle Providers</a:t>
            </a:r>
            <a:endParaRPr dirty="0">
              <a:solidFill>
                <a:srgbClr val="007D8A"/>
              </a:solidFill>
            </a:endParaRPr>
          </a:p>
        </p:txBody>
      </p:sp>
      <p:sp>
        <p:nvSpPr>
          <p:cNvPr id="153" name="Google Shape;153;p5"/>
          <p:cNvSpPr txBox="1">
            <a:spLocks noGrp="1"/>
          </p:cNvSpPr>
          <p:nvPr>
            <p:ph type="body" idx="1"/>
          </p:nvPr>
        </p:nvSpPr>
        <p:spPr>
          <a:xfrm>
            <a:off x="311700" y="1482461"/>
            <a:ext cx="5067545" cy="313993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tx1"/>
                </a:solidFill>
              </a:rPr>
              <a:t>As a unique model from other regions across the country, Indigenous Services Canada provides funding to First Nation communities and organizations in Manitoba to adjudicate and provide Jordan’s Principle services and supports. This is delivered through:</a:t>
            </a:r>
          </a:p>
          <a:p>
            <a:pPr marL="0" indent="0" algn="ctr">
              <a:spcBef>
                <a:spcPts val="600"/>
              </a:spcBef>
              <a:buClr>
                <a:schemeClr val="dk1"/>
              </a:buClr>
              <a:buSzPts val="1100"/>
              <a:buNone/>
            </a:pPr>
            <a:r>
              <a:rPr lang="en-US" dirty="0">
                <a:solidFill>
                  <a:schemeClr val="tx1"/>
                </a:solidFill>
              </a:rPr>
              <a:t>63 First Nations</a:t>
            </a:r>
          </a:p>
          <a:p>
            <a:pPr marL="0" indent="0" algn="ctr">
              <a:spcBef>
                <a:spcPts val="1200"/>
              </a:spcBef>
              <a:buClr>
                <a:schemeClr val="dk1"/>
              </a:buClr>
              <a:buSzPts val="1100"/>
              <a:buNone/>
            </a:pPr>
            <a:r>
              <a:rPr lang="en-US" dirty="0">
                <a:solidFill>
                  <a:schemeClr val="tx1"/>
                </a:solidFill>
              </a:rPr>
              <a:t>7 Tribal Councils</a:t>
            </a:r>
          </a:p>
          <a:p>
            <a:pPr marL="0" indent="0" algn="ctr">
              <a:spcBef>
                <a:spcPts val="1200"/>
              </a:spcBef>
              <a:buClr>
                <a:schemeClr val="dk1"/>
              </a:buClr>
              <a:buSzPts val="1100"/>
              <a:buNone/>
            </a:pPr>
            <a:r>
              <a:rPr lang="en-US" dirty="0">
                <a:solidFill>
                  <a:schemeClr val="tx1"/>
                </a:solidFill>
              </a:rPr>
              <a:t>3 PTOs</a:t>
            </a:r>
          </a:p>
          <a:p>
            <a:pPr marL="0" indent="0" algn="ctr">
              <a:spcBef>
                <a:spcPts val="1200"/>
              </a:spcBef>
              <a:buClr>
                <a:schemeClr val="dk1"/>
              </a:buClr>
              <a:buSzPts val="1100"/>
              <a:buNone/>
            </a:pPr>
            <a:r>
              <a:rPr lang="en-US" dirty="0">
                <a:solidFill>
                  <a:schemeClr val="tx1"/>
                </a:solidFill>
              </a:rPr>
              <a:t>2 Out-of-Province Organizations</a:t>
            </a:r>
          </a:p>
        </p:txBody>
      </p:sp>
      <p:sp>
        <p:nvSpPr>
          <p:cNvPr id="155" name="Google Shape;155;p5"/>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5</a:t>
            </a:fld>
            <a:endParaRPr/>
          </a:p>
        </p:txBody>
      </p:sp>
      <p:pic>
        <p:nvPicPr>
          <p:cNvPr id="2" name="Picture 1">
            <a:extLst>
              <a:ext uri="{FF2B5EF4-FFF2-40B4-BE49-F238E27FC236}">
                <a16:creationId xmlns:a16="http://schemas.microsoft.com/office/drawing/2014/main" id="{7D1337E2-E9DD-4C2E-80B9-3D117E548F2F}"/>
              </a:ext>
            </a:extLst>
          </p:cNvPr>
          <p:cNvPicPr>
            <a:picLocks noChangeAspect="1"/>
          </p:cNvPicPr>
          <p:nvPr/>
        </p:nvPicPr>
        <p:blipFill rotWithShape="1">
          <a:blip r:embed="rId3">
            <a:extLst>
              <a:ext uri="{28A0092B-C50C-407E-A947-70E740481C1C}">
                <a14:useLocalDpi xmlns:a14="http://schemas.microsoft.com/office/drawing/2010/main" val="0"/>
              </a:ext>
            </a:extLst>
          </a:blip>
          <a:srcRect r="51026"/>
          <a:stretch/>
        </p:blipFill>
        <p:spPr bwMode="auto">
          <a:xfrm>
            <a:off x="5784872" y="902225"/>
            <a:ext cx="2808258" cy="37639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94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dirty="0">
                <a:solidFill>
                  <a:srgbClr val="007D8A"/>
                </a:solidFill>
              </a:rPr>
              <a:t>Jordan’s Principle Coordinators</a:t>
            </a:r>
            <a:endParaRPr dirty="0">
              <a:solidFill>
                <a:srgbClr val="007D8A"/>
              </a:solidFill>
            </a:endParaRPr>
          </a:p>
        </p:txBody>
      </p:sp>
      <p:sp>
        <p:nvSpPr>
          <p:cNvPr id="153" name="Google Shape;153;p5"/>
          <p:cNvSpPr txBox="1">
            <a:spLocks noGrp="1"/>
          </p:cNvSpPr>
          <p:nvPr>
            <p:ph type="body" idx="1"/>
          </p:nvPr>
        </p:nvSpPr>
        <p:spPr>
          <a:xfrm>
            <a:off x="311700" y="1474925"/>
            <a:ext cx="7453556" cy="2740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tx1"/>
                </a:solidFill>
              </a:rPr>
              <a:t>In 2019, the Southern Chiefs’ Organization developed a partnership with the Specialized Services for Children and Youth (SSCY) Centre and the Winnipeg Children’s Hospital to improve health outcomes for First Nation children.</a:t>
            </a:r>
          </a:p>
          <a:p>
            <a:pPr marL="0" lvl="0" indent="0" algn="l" rtl="0">
              <a:lnSpc>
                <a:spcPct val="115000"/>
              </a:lnSpc>
              <a:spcBef>
                <a:spcPts val="0"/>
              </a:spcBef>
              <a:spcAft>
                <a:spcPts val="0"/>
              </a:spcAft>
              <a:buClr>
                <a:schemeClr val="dk1"/>
              </a:buClr>
              <a:buSzPts val="1100"/>
              <a:buFont typeface="Arial"/>
              <a:buNone/>
            </a:pPr>
            <a:endParaRPr lang="en-US"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tx1"/>
                </a:solidFill>
              </a:rPr>
              <a:t>Jordan’s Principle services are available to families accessing health care at these facilities, as well as the pediatric area of </a:t>
            </a:r>
            <a:r>
              <a:rPr lang="en-US" dirty="0" err="1">
                <a:solidFill>
                  <a:schemeClr val="tx1"/>
                </a:solidFill>
              </a:rPr>
              <a:t>CancerCare</a:t>
            </a:r>
            <a:r>
              <a:rPr lang="en-US" dirty="0">
                <a:solidFill>
                  <a:schemeClr val="tx1"/>
                </a:solidFill>
              </a:rPr>
              <a:t> Manitoba and the Woman’s Hospital.</a:t>
            </a:r>
          </a:p>
          <a:p>
            <a:pPr marL="0" lvl="0" indent="0" algn="l" rtl="0">
              <a:lnSpc>
                <a:spcPct val="115000"/>
              </a:lnSpc>
              <a:spcBef>
                <a:spcPts val="0"/>
              </a:spcBef>
              <a:spcAft>
                <a:spcPts val="0"/>
              </a:spcAft>
              <a:buClr>
                <a:schemeClr val="dk1"/>
              </a:buClr>
              <a:buSzPts val="1100"/>
              <a:buFont typeface="Arial"/>
              <a:buNone/>
            </a:pPr>
            <a:endParaRPr lang="en-US"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tx1"/>
                </a:solidFill>
              </a:rPr>
              <a:t>These supports are open to all eligible First Nation children regardless of residency.</a:t>
            </a:r>
          </a:p>
        </p:txBody>
      </p:sp>
      <p:sp>
        <p:nvSpPr>
          <p:cNvPr id="155" name="Google Shape;155;p5"/>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6</a:t>
            </a:fld>
            <a:endParaRPr/>
          </a:p>
        </p:txBody>
      </p:sp>
    </p:spTree>
    <p:extLst>
      <p:ext uri="{BB962C8B-B14F-4D97-AF65-F5344CB8AC3E}">
        <p14:creationId xmlns:p14="http://schemas.microsoft.com/office/powerpoint/2010/main" val="3397552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dirty="0">
                <a:solidFill>
                  <a:srgbClr val="007D8A"/>
                </a:solidFill>
              </a:rPr>
              <a:t>Jordan’s Principle Coordinators</a:t>
            </a:r>
            <a:endParaRPr dirty="0">
              <a:solidFill>
                <a:srgbClr val="007D8A"/>
              </a:solidFill>
            </a:endParaRPr>
          </a:p>
        </p:txBody>
      </p:sp>
      <p:sp>
        <p:nvSpPr>
          <p:cNvPr id="153" name="Google Shape;153;p5"/>
          <p:cNvSpPr txBox="1">
            <a:spLocks noGrp="1"/>
          </p:cNvSpPr>
          <p:nvPr>
            <p:ph type="body" idx="1"/>
          </p:nvPr>
        </p:nvSpPr>
        <p:spPr>
          <a:xfrm>
            <a:off x="311701" y="1474924"/>
            <a:ext cx="5042352" cy="3277549"/>
          </a:xfrm>
          <a:prstGeom prst="rect">
            <a:avLst/>
          </a:prstGeom>
          <a:noFill/>
          <a:ln>
            <a:noFill/>
          </a:ln>
        </p:spPr>
        <p:txBody>
          <a:bodyPr spcFirstLastPara="1" wrap="square" lIns="91425" tIns="91425" rIns="91425" bIns="91425" anchor="t" anchorCtr="0">
            <a:normAutofit/>
          </a:bodyPr>
          <a:lstStyle/>
          <a:p>
            <a:pPr marL="0" lvl="0" indent="0" rtl="0">
              <a:lnSpc>
                <a:spcPct val="115000"/>
              </a:lnSpc>
              <a:spcBef>
                <a:spcPts val="0"/>
              </a:spcBef>
              <a:spcAft>
                <a:spcPts val="0"/>
              </a:spcAft>
              <a:buClr>
                <a:schemeClr val="dk1"/>
              </a:buClr>
              <a:buSzPts val="1100"/>
              <a:buFont typeface="Arial"/>
              <a:buNone/>
            </a:pPr>
            <a:r>
              <a:rPr lang="en-US" dirty="0">
                <a:solidFill>
                  <a:schemeClr val="tx1"/>
                </a:solidFill>
              </a:rPr>
              <a:t>In early 2022, the Southern Chiefs’ Organization and the Winnipeg School Division came together to improve outcomes for First Nation students by co-creating a Jordan’s Principle Coordinator position based within the division.</a:t>
            </a:r>
          </a:p>
          <a:p>
            <a:pPr marL="0" lvl="0" indent="0" rtl="0">
              <a:lnSpc>
                <a:spcPct val="115000"/>
              </a:lnSpc>
              <a:spcBef>
                <a:spcPts val="0"/>
              </a:spcBef>
              <a:spcAft>
                <a:spcPts val="0"/>
              </a:spcAft>
              <a:buClr>
                <a:schemeClr val="dk1"/>
              </a:buClr>
              <a:buSzPts val="1100"/>
              <a:buFont typeface="Arial"/>
              <a:buNone/>
            </a:pPr>
            <a:endParaRPr lang="en-US" dirty="0">
              <a:solidFill>
                <a:schemeClr val="tx1"/>
              </a:solidFill>
            </a:endParaRPr>
          </a:p>
          <a:p>
            <a:pPr marL="0" lvl="0" indent="0" rtl="0">
              <a:lnSpc>
                <a:spcPct val="115000"/>
              </a:lnSpc>
              <a:spcBef>
                <a:spcPts val="0"/>
              </a:spcBef>
              <a:spcAft>
                <a:spcPts val="0"/>
              </a:spcAft>
              <a:buClr>
                <a:schemeClr val="dk1"/>
              </a:buClr>
              <a:buSzPts val="1100"/>
              <a:buFont typeface="Arial"/>
              <a:buNone/>
            </a:pPr>
            <a:r>
              <a:rPr lang="en-US" dirty="0">
                <a:solidFill>
                  <a:schemeClr val="tx1"/>
                </a:solidFill>
              </a:rPr>
              <a:t>This concept expanded and through additional partnerships, a Jordan’s Principle Coordinator role began in the following metro and southern school divisions:</a:t>
            </a:r>
            <a:endParaRPr dirty="0">
              <a:solidFill>
                <a:schemeClr val="tx1"/>
              </a:solidFill>
            </a:endParaRPr>
          </a:p>
        </p:txBody>
      </p:sp>
      <p:sp>
        <p:nvSpPr>
          <p:cNvPr id="154" name="Google Shape;154;p5"/>
          <p:cNvSpPr txBox="1">
            <a:spLocks noGrp="1"/>
          </p:cNvSpPr>
          <p:nvPr>
            <p:ph type="body" idx="2"/>
          </p:nvPr>
        </p:nvSpPr>
        <p:spPr>
          <a:xfrm>
            <a:off x="5553197" y="1410631"/>
            <a:ext cx="2720258" cy="3070594"/>
          </a:xfrm>
          <a:prstGeom prst="rect">
            <a:avLst/>
          </a:prstGeom>
          <a:noFill/>
          <a:ln>
            <a:noFill/>
          </a:ln>
        </p:spPr>
        <p:txBody>
          <a:bodyPr spcFirstLastPara="1" wrap="square" lIns="91425" tIns="91425" rIns="91425" bIns="91425" anchor="t" anchorCtr="0">
            <a:normAutofit fontScale="92500" lnSpcReduction="20000"/>
          </a:bodyPr>
          <a:lstStyle/>
          <a:p>
            <a:pPr>
              <a:spcBef>
                <a:spcPts val="600"/>
              </a:spcBef>
              <a:buClr>
                <a:schemeClr val="tx1"/>
              </a:buClr>
            </a:pPr>
            <a:r>
              <a:rPr lang="en-US" dirty="0">
                <a:solidFill>
                  <a:srgbClr val="007D8A"/>
                </a:solidFill>
              </a:rPr>
              <a:t>Brandon</a:t>
            </a:r>
          </a:p>
          <a:p>
            <a:pPr>
              <a:spcBef>
                <a:spcPts val="600"/>
              </a:spcBef>
              <a:buClr>
                <a:schemeClr val="tx1"/>
              </a:buClr>
            </a:pPr>
            <a:r>
              <a:rPr lang="en-US" dirty="0">
                <a:solidFill>
                  <a:srgbClr val="007D8A"/>
                </a:solidFill>
              </a:rPr>
              <a:t>Hanover</a:t>
            </a:r>
          </a:p>
          <a:p>
            <a:pPr>
              <a:spcBef>
                <a:spcPts val="600"/>
              </a:spcBef>
              <a:buClr>
                <a:schemeClr val="tx1"/>
              </a:buClr>
            </a:pPr>
            <a:r>
              <a:rPr lang="en-US" dirty="0">
                <a:solidFill>
                  <a:srgbClr val="007D8A"/>
                </a:solidFill>
              </a:rPr>
              <a:t>Lord Selkirk</a:t>
            </a:r>
          </a:p>
          <a:p>
            <a:pPr marL="457200" lvl="0" indent="-317500" algn="l" rtl="0">
              <a:lnSpc>
                <a:spcPct val="115000"/>
              </a:lnSpc>
              <a:spcBef>
                <a:spcPts val="600"/>
              </a:spcBef>
              <a:spcAft>
                <a:spcPts val="600"/>
              </a:spcAft>
              <a:buClr>
                <a:schemeClr val="tx1"/>
              </a:buClr>
              <a:buSzPts val="1400"/>
              <a:buChar char="●"/>
            </a:pPr>
            <a:r>
              <a:rPr lang="en-US" dirty="0">
                <a:solidFill>
                  <a:srgbClr val="007D8A"/>
                </a:solidFill>
              </a:rPr>
              <a:t>Louis Riel</a:t>
            </a:r>
          </a:p>
          <a:p>
            <a:pPr marL="457200" lvl="0" indent="-317500" algn="l" rtl="0">
              <a:lnSpc>
                <a:spcPct val="115000"/>
              </a:lnSpc>
              <a:spcAft>
                <a:spcPts val="600"/>
              </a:spcAft>
              <a:buClr>
                <a:schemeClr val="tx1"/>
              </a:buClr>
              <a:buSzPts val="1400"/>
              <a:buChar char="●"/>
            </a:pPr>
            <a:r>
              <a:rPr lang="en-US" dirty="0">
                <a:solidFill>
                  <a:srgbClr val="007D8A"/>
                </a:solidFill>
              </a:rPr>
              <a:t>Pembina Trails</a:t>
            </a:r>
          </a:p>
          <a:p>
            <a:pPr>
              <a:spcAft>
                <a:spcPts val="600"/>
              </a:spcAft>
              <a:buClr>
                <a:schemeClr val="tx1"/>
              </a:buClr>
            </a:pPr>
            <a:r>
              <a:rPr lang="en-US" dirty="0">
                <a:solidFill>
                  <a:srgbClr val="007D8A"/>
                </a:solidFill>
              </a:rPr>
              <a:t>Portage la Prairie</a:t>
            </a:r>
          </a:p>
          <a:p>
            <a:pPr>
              <a:spcAft>
                <a:spcPts val="600"/>
              </a:spcAft>
              <a:buClr>
                <a:schemeClr val="tx1"/>
              </a:buClr>
            </a:pPr>
            <a:r>
              <a:rPr lang="en-US" dirty="0">
                <a:solidFill>
                  <a:srgbClr val="007D8A"/>
                </a:solidFill>
              </a:rPr>
              <a:t>River East Transcona</a:t>
            </a:r>
          </a:p>
          <a:p>
            <a:pPr marL="457200" lvl="0" indent="-317500" algn="l" rtl="0">
              <a:lnSpc>
                <a:spcPct val="115000"/>
              </a:lnSpc>
              <a:spcAft>
                <a:spcPts val="600"/>
              </a:spcAft>
              <a:buClr>
                <a:schemeClr val="tx1"/>
              </a:buClr>
              <a:buSzPts val="1400"/>
              <a:buChar char="●"/>
            </a:pPr>
            <a:r>
              <a:rPr lang="en-US" dirty="0">
                <a:solidFill>
                  <a:srgbClr val="007D8A"/>
                </a:solidFill>
              </a:rPr>
              <a:t>Seven Oaks</a:t>
            </a:r>
          </a:p>
          <a:p>
            <a:pPr>
              <a:spcAft>
                <a:spcPts val="600"/>
              </a:spcAft>
              <a:buClr>
                <a:schemeClr val="tx1"/>
              </a:buClr>
            </a:pPr>
            <a:r>
              <a:rPr lang="en-US" dirty="0">
                <a:solidFill>
                  <a:srgbClr val="007D8A"/>
                </a:solidFill>
              </a:rPr>
              <a:t>St. James-Assiniboia</a:t>
            </a:r>
          </a:p>
          <a:p>
            <a:pPr>
              <a:spcAft>
                <a:spcPts val="600"/>
              </a:spcAft>
              <a:buClr>
                <a:schemeClr val="tx1"/>
              </a:buClr>
            </a:pPr>
            <a:r>
              <a:rPr lang="en-US" dirty="0">
                <a:solidFill>
                  <a:srgbClr val="007D8A"/>
                </a:solidFill>
              </a:rPr>
              <a:t>Sunrise</a:t>
            </a:r>
          </a:p>
        </p:txBody>
      </p:sp>
      <p:sp>
        <p:nvSpPr>
          <p:cNvPr id="155" name="Google Shape;155;p5"/>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dirty="0">
                <a:solidFill>
                  <a:srgbClr val="007D8A"/>
                </a:solidFill>
              </a:rPr>
              <a:t>Jordan’s Principle Coordinators</a:t>
            </a:r>
            <a:endParaRPr dirty="0">
              <a:solidFill>
                <a:srgbClr val="007D8A"/>
              </a:solidFill>
            </a:endParaRPr>
          </a:p>
        </p:txBody>
      </p:sp>
      <p:sp>
        <p:nvSpPr>
          <p:cNvPr id="153" name="Google Shape;153;p5"/>
          <p:cNvSpPr txBox="1">
            <a:spLocks noGrp="1"/>
          </p:cNvSpPr>
          <p:nvPr>
            <p:ph type="body" idx="1"/>
          </p:nvPr>
        </p:nvSpPr>
        <p:spPr>
          <a:xfrm>
            <a:off x="311700" y="1474925"/>
            <a:ext cx="7453556" cy="2418419"/>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tx1"/>
                </a:solidFill>
              </a:rPr>
              <a:t>This past fall, we worked with Indigenous Services Canada to devolve oversight and administration of Tutoring Services from the regional office to the SCO Jordan’s Principle program.</a:t>
            </a:r>
          </a:p>
          <a:p>
            <a:pPr marL="0" lvl="0" indent="0" algn="l" rtl="0">
              <a:lnSpc>
                <a:spcPct val="115000"/>
              </a:lnSpc>
              <a:spcBef>
                <a:spcPts val="0"/>
              </a:spcBef>
              <a:spcAft>
                <a:spcPts val="0"/>
              </a:spcAft>
              <a:buClr>
                <a:schemeClr val="dk1"/>
              </a:buClr>
              <a:buSzPts val="1100"/>
              <a:buFont typeface="Arial"/>
              <a:buNone/>
            </a:pPr>
            <a:endParaRPr lang="en-US"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tx1"/>
                </a:solidFill>
              </a:rPr>
              <a:t>Our two Tutoring Services Coordinators work with families, tutoring vendors and stakeholders to ensure children from across Manitoba receive quality and safe access to the additional education supports that they require.</a:t>
            </a:r>
          </a:p>
        </p:txBody>
      </p:sp>
      <p:sp>
        <p:nvSpPr>
          <p:cNvPr id="155" name="Google Shape;155;p5"/>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 sz="800" b="0" i="0" u="none" strike="noStrike" kern="0" cap="none" spc="0" normalizeH="0" baseline="0" noProof="0">
                <a:ln>
                  <a:noFill/>
                </a:ln>
                <a:solidFill>
                  <a:srgbClr val="EDB01E"/>
                </a:solidFill>
                <a:effectLst/>
                <a:uLnTx/>
                <a:uFillTx/>
                <a:latin typeface="Poppins Light"/>
                <a:cs typeface="Poppins Light"/>
                <a:sym typeface="Poppins Light"/>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8</a:t>
            </a:fld>
            <a:endParaRPr kumimoji="0" sz="800" b="0" i="0" u="none" strike="noStrike" kern="0" cap="none" spc="0" normalizeH="0" baseline="0" noProof="0">
              <a:ln>
                <a:noFill/>
              </a:ln>
              <a:solidFill>
                <a:srgbClr val="EDB01E"/>
              </a:solidFill>
              <a:effectLst/>
              <a:uLnTx/>
              <a:uFillTx/>
              <a:latin typeface="Poppins Light"/>
              <a:cs typeface="Poppins Light"/>
              <a:sym typeface="Poppins Light"/>
            </a:endParaRPr>
          </a:p>
        </p:txBody>
      </p:sp>
    </p:spTree>
    <p:extLst>
      <p:ext uri="{BB962C8B-B14F-4D97-AF65-F5344CB8AC3E}">
        <p14:creationId xmlns:p14="http://schemas.microsoft.com/office/powerpoint/2010/main" val="1473689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311700" y="902225"/>
            <a:ext cx="81609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dirty="0">
                <a:solidFill>
                  <a:srgbClr val="007D8A"/>
                </a:solidFill>
              </a:rPr>
              <a:t>How do we help?</a:t>
            </a:r>
            <a:endParaRPr dirty="0">
              <a:solidFill>
                <a:srgbClr val="007D8A"/>
              </a:solidFill>
            </a:endParaRPr>
          </a:p>
        </p:txBody>
      </p:sp>
      <p:sp>
        <p:nvSpPr>
          <p:cNvPr id="153" name="Google Shape;153;p5"/>
          <p:cNvSpPr txBox="1">
            <a:spLocks noGrp="1"/>
          </p:cNvSpPr>
          <p:nvPr>
            <p:ph type="body" idx="1"/>
          </p:nvPr>
        </p:nvSpPr>
        <p:spPr>
          <a:xfrm>
            <a:off x="311700" y="1537526"/>
            <a:ext cx="8160758" cy="900874"/>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tx1"/>
                </a:solidFill>
              </a:rPr>
              <a:t>Our Jordan’s Principle Coordinators can assist families and facility staff in accessing programs, services and supports to help improve health, education and social outcomes for First Nation children by:</a:t>
            </a:r>
            <a:endParaRPr dirty="0">
              <a:solidFill>
                <a:schemeClr val="tx1"/>
              </a:solidFill>
            </a:endParaRPr>
          </a:p>
        </p:txBody>
      </p:sp>
      <p:sp>
        <p:nvSpPr>
          <p:cNvPr id="154" name="Google Shape;154;p5"/>
          <p:cNvSpPr txBox="1">
            <a:spLocks noGrp="1"/>
          </p:cNvSpPr>
          <p:nvPr>
            <p:ph type="body" idx="2"/>
          </p:nvPr>
        </p:nvSpPr>
        <p:spPr>
          <a:xfrm>
            <a:off x="311700" y="2330313"/>
            <a:ext cx="3999900" cy="2482319"/>
          </a:xfrm>
          <a:prstGeom prst="rect">
            <a:avLst/>
          </a:prstGeom>
          <a:noFill/>
          <a:ln>
            <a:noFill/>
          </a:ln>
        </p:spPr>
        <p:txBody>
          <a:bodyPr spcFirstLastPara="1" wrap="square" lIns="91425" tIns="91425" rIns="91425" bIns="91425" anchor="t" anchorCtr="0">
            <a:normAutofit fontScale="92500" lnSpcReduction="20000"/>
          </a:bodyPr>
          <a:lstStyle/>
          <a:p>
            <a:pPr marL="457200" lvl="0" indent="-317500" algn="l" rtl="0">
              <a:lnSpc>
                <a:spcPct val="115000"/>
              </a:lnSpc>
              <a:spcBef>
                <a:spcPts val="600"/>
              </a:spcBef>
              <a:spcAft>
                <a:spcPts val="600"/>
              </a:spcAft>
              <a:buClr>
                <a:schemeClr val="tx1"/>
              </a:buClr>
              <a:buSzPts val="1400"/>
              <a:buChar char="●"/>
            </a:pPr>
            <a:r>
              <a:rPr lang="en-US" dirty="0">
                <a:solidFill>
                  <a:schemeClr val="tx1"/>
                </a:solidFill>
              </a:rPr>
              <a:t>assisting caregivers and service providers with Jordan’s Principle applications and/or appeals</a:t>
            </a:r>
          </a:p>
          <a:p>
            <a:pPr marL="457200" lvl="0" indent="-317500" algn="l" rtl="0">
              <a:lnSpc>
                <a:spcPct val="115000"/>
              </a:lnSpc>
              <a:spcBef>
                <a:spcPts val="600"/>
              </a:spcBef>
              <a:spcAft>
                <a:spcPts val="600"/>
              </a:spcAft>
              <a:buClr>
                <a:schemeClr val="tx1"/>
              </a:buClr>
              <a:buSzPts val="1400"/>
              <a:buChar char="●"/>
            </a:pPr>
            <a:r>
              <a:rPr lang="en-US" dirty="0">
                <a:solidFill>
                  <a:schemeClr val="tx1"/>
                </a:solidFill>
              </a:rPr>
              <a:t>processing applications in-house to prevent delays and/or providing timely referrals to appropriate agencies if required</a:t>
            </a:r>
          </a:p>
          <a:p>
            <a:pPr marL="457200" lvl="0" indent="-317500" algn="l" rtl="0">
              <a:lnSpc>
                <a:spcPct val="115000"/>
              </a:lnSpc>
              <a:spcBef>
                <a:spcPts val="600"/>
              </a:spcBef>
              <a:spcAft>
                <a:spcPts val="600"/>
              </a:spcAft>
              <a:buClr>
                <a:schemeClr val="tx1"/>
              </a:buClr>
              <a:buSzPts val="1400"/>
              <a:buChar char="●"/>
            </a:pPr>
            <a:r>
              <a:rPr lang="en-US" dirty="0">
                <a:solidFill>
                  <a:schemeClr val="tx1"/>
                </a:solidFill>
              </a:rPr>
              <a:t>providing navigation to existing programs, services and agencies</a:t>
            </a:r>
          </a:p>
        </p:txBody>
      </p:sp>
      <p:sp>
        <p:nvSpPr>
          <p:cNvPr id="155" name="Google Shape;155;p5"/>
          <p:cNvSpPr txBox="1">
            <a:spLocks noGrp="1"/>
          </p:cNvSpPr>
          <p:nvPr>
            <p:ph type="sldNum" idx="12"/>
          </p:nvPr>
        </p:nvSpPr>
        <p:spPr>
          <a:xfrm>
            <a:off x="8472458" y="144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a:t>9</a:t>
            </a:fld>
            <a:endParaRPr/>
          </a:p>
        </p:txBody>
      </p:sp>
      <p:sp>
        <p:nvSpPr>
          <p:cNvPr id="2" name="Google Shape;154;p5">
            <a:extLst>
              <a:ext uri="{FF2B5EF4-FFF2-40B4-BE49-F238E27FC236}">
                <a16:creationId xmlns:a16="http://schemas.microsoft.com/office/drawing/2014/main" id="{7A2AE84E-9610-EA0C-7B31-106F2D453191}"/>
              </a:ext>
            </a:extLst>
          </p:cNvPr>
          <p:cNvSpPr txBox="1">
            <a:spLocks/>
          </p:cNvSpPr>
          <p:nvPr/>
        </p:nvSpPr>
        <p:spPr>
          <a:xfrm>
            <a:off x="4472558" y="2330312"/>
            <a:ext cx="3814192" cy="232401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C32027"/>
              </a:buClr>
              <a:buSzPts val="1400"/>
              <a:buFont typeface="Poppins"/>
              <a:buChar char="●"/>
              <a:defRPr sz="1400" b="0" i="0" u="none" strike="noStrike" cap="none">
                <a:solidFill>
                  <a:srgbClr val="C32027"/>
                </a:solidFill>
                <a:latin typeface="Poppins"/>
                <a:ea typeface="Poppins"/>
                <a:cs typeface="Poppins"/>
                <a:sym typeface="Poppins"/>
              </a:defRPr>
            </a:lvl1pPr>
            <a:lvl2pPr marL="914400" marR="0" lvl="1" indent="-292100" algn="l" rtl="0">
              <a:lnSpc>
                <a:spcPct val="115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2pPr>
            <a:lvl3pPr marL="1371600" marR="0" lvl="2" indent="-292100" algn="l" rtl="0">
              <a:lnSpc>
                <a:spcPct val="115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3pPr>
            <a:lvl4pPr marL="1828800" marR="0" lvl="3" indent="-292100" algn="l" rtl="0">
              <a:lnSpc>
                <a:spcPct val="115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4pPr>
            <a:lvl5pPr marL="2286000" marR="0" lvl="4" indent="-292100" algn="l" rtl="0">
              <a:lnSpc>
                <a:spcPct val="115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5pPr>
            <a:lvl6pPr marL="2743200" marR="0" lvl="5" indent="-292100" algn="l" rtl="0">
              <a:lnSpc>
                <a:spcPct val="115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6pPr>
            <a:lvl7pPr marL="3200400" marR="0" lvl="6" indent="-292100" algn="l" rtl="0">
              <a:lnSpc>
                <a:spcPct val="115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7pPr>
            <a:lvl8pPr marL="3657600" marR="0" lvl="7" indent="-292100" algn="l" rtl="0">
              <a:lnSpc>
                <a:spcPct val="115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8pPr>
            <a:lvl9pPr marL="4114800" marR="0" lvl="8" indent="-292100" algn="l" rtl="0">
              <a:lnSpc>
                <a:spcPct val="115000"/>
              </a:lnSpc>
              <a:spcBef>
                <a:spcPts val="0"/>
              </a:spcBef>
              <a:spcAft>
                <a:spcPts val="0"/>
              </a:spcAft>
              <a:buClr>
                <a:schemeClr val="dk2"/>
              </a:buClr>
              <a:buSzPts val="1000"/>
              <a:buFont typeface="Poppins"/>
              <a:buChar char="■"/>
              <a:defRPr sz="1000" b="0" i="0" u="none" strike="noStrike" cap="none">
                <a:solidFill>
                  <a:schemeClr val="dk2"/>
                </a:solidFill>
                <a:latin typeface="Poppins"/>
                <a:ea typeface="Poppins"/>
                <a:cs typeface="Poppins"/>
                <a:sym typeface="Poppins"/>
              </a:defRPr>
            </a:lvl9pPr>
          </a:lstStyle>
          <a:p>
            <a:pPr>
              <a:spcBef>
                <a:spcPts val="600"/>
              </a:spcBef>
              <a:spcAft>
                <a:spcPts val="600"/>
              </a:spcAft>
              <a:buClr>
                <a:schemeClr val="tx1"/>
              </a:buClr>
            </a:pPr>
            <a:r>
              <a:rPr lang="en-US" sz="1300" dirty="0">
                <a:solidFill>
                  <a:schemeClr val="tx1"/>
                </a:solidFill>
              </a:rPr>
              <a:t>offering education and information on types of supports and services Jordan’s Principle can provide to eligible First Nation and Inuit children</a:t>
            </a:r>
          </a:p>
          <a:p>
            <a:pPr>
              <a:spcBef>
                <a:spcPts val="600"/>
              </a:spcBef>
              <a:spcAft>
                <a:spcPts val="600"/>
              </a:spcAft>
              <a:buClr>
                <a:schemeClr val="tx1"/>
              </a:buClr>
            </a:pPr>
            <a:r>
              <a:rPr lang="en-US" sz="1300" dirty="0">
                <a:solidFill>
                  <a:schemeClr val="tx1"/>
                </a:solidFill>
              </a:rPr>
              <a:t>collaborating with service providers and stakeholders to provide wrap-around services for children and families in need</a:t>
            </a:r>
          </a:p>
        </p:txBody>
      </p:sp>
    </p:spTree>
    <p:extLst>
      <p:ext uri="{BB962C8B-B14F-4D97-AF65-F5344CB8AC3E}">
        <p14:creationId xmlns:p14="http://schemas.microsoft.com/office/powerpoint/2010/main" val="58343093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O - Powerpoint Presentation - Build" id="{64EB9289-D7D3-AF41-A809-5F94DA63BF34}" vid="{AB9B73F1-FD6F-164C-8F16-ADD0E102E88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97F05669DBB94E860398382A2D97A6" ma:contentTypeVersion="15" ma:contentTypeDescription="Create a new document." ma:contentTypeScope="" ma:versionID="5f6092c1756d071f1f4ab5b712d9210c">
  <xsd:schema xmlns:xsd="http://www.w3.org/2001/XMLSchema" xmlns:xs="http://www.w3.org/2001/XMLSchema" xmlns:p="http://schemas.microsoft.com/office/2006/metadata/properties" xmlns:ns2="ac929cb7-5209-401e-a9e4-5532203b536b" xmlns:ns3="eb5df81c-838e-4494-9e39-ac917cf0620c" targetNamespace="http://schemas.microsoft.com/office/2006/metadata/properties" ma:root="true" ma:fieldsID="2a85d40283b297ddae5da15895457bb4" ns2:_="" ns3:_="">
    <xsd:import namespace="ac929cb7-5209-401e-a9e4-5532203b536b"/>
    <xsd:import namespace="eb5df81c-838e-4494-9e39-ac917cf0620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929cb7-5209-401e-a9e4-5532203b53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11da426-4e55-4307-98da-236b24fea41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5df81c-838e-4494-9e39-ac917cf0620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6004b6b-d2f8-4043-978d-3e17720e3887}" ma:internalName="TaxCatchAll" ma:showField="CatchAllData" ma:web="eb5df81c-838e-4494-9e39-ac917cf0620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929cb7-5209-401e-a9e4-5532203b536b">
      <Terms xmlns="http://schemas.microsoft.com/office/infopath/2007/PartnerControls"/>
    </lcf76f155ced4ddcb4097134ff3c332f>
    <TaxCatchAll xmlns="eb5df81c-838e-4494-9e39-ac917cf0620c" xsi:nil="true"/>
  </documentManagement>
</p:properties>
</file>

<file path=customXml/itemProps1.xml><?xml version="1.0" encoding="utf-8"?>
<ds:datastoreItem xmlns:ds="http://schemas.openxmlformats.org/officeDocument/2006/customXml" ds:itemID="{51DC1D96-D06C-4EF3-A75D-4540B07D09F7}">
  <ds:schemaRefs>
    <ds:schemaRef ds:uri="ac929cb7-5209-401e-a9e4-5532203b536b"/>
    <ds:schemaRef ds:uri="eb5df81c-838e-4494-9e39-ac917cf062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A470278-8E8B-4E0C-8BE2-07236837D6FC}">
  <ds:schemaRefs>
    <ds:schemaRef ds:uri="http://schemas.microsoft.com/sharepoint/v3/contenttype/forms"/>
  </ds:schemaRefs>
</ds:datastoreItem>
</file>

<file path=customXml/itemProps3.xml><?xml version="1.0" encoding="utf-8"?>
<ds:datastoreItem xmlns:ds="http://schemas.openxmlformats.org/officeDocument/2006/customXml" ds:itemID="{97052614-5CC0-4F42-9E9E-00F8DE488338}">
  <ds:schemaRefs>
    <ds:schemaRef ds:uri="http://purl.org/dc/terms/"/>
    <ds:schemaRef ds:uri="http://schemas.microsoft.com/office/infopath/2007/PartnerControls"/>
    <ds:schemaRef ds:uri="ac929cb7-5209-401e-a9e4-5532203b536b"/>
    <ds:schemaRef ds:uri="eb5df81c-838e-4494-9e39-ac917cf0620c"/>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1452</TotalTime>
  <Words>950</Words>
  <Application>Microsoft Office PowerPoint</Application>
  <PresentationFormat>On-screen Show (16:9)</PresentationFormat>
  <Paragraphs>97</Paragraphs>
  <Slides>14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Poppins</vt:lpstr>
      <vt:lpstr>Calibri</vt:lpstr>
      <vt:lpstr>Poppins Light</vt:lpstr>
      <vt:lpstr>Wingdings</vt:lpstr>
      <vt:lpstr>Arial</vt:lpstr>
      <vt:lpstr>Calibri Light</vt:lpstr>
      <vt:lpstr>Simple Light</vt:lpstr>
      <vt:lpstr>Office Theme</vt:lpstr>
      <vt:lpstr>Jordan’s Principle  Program</vt:lpstr>
      <vt:lpstr>Southern Chiefs’ Organization</vt:lpstr>
      <vt:lpstr>Honouring Jordan River Anderson</vt:lpstr>
      <vt:lpstr>PowerPoint Presentation</vt:lpstr>
      <vt:lpstr>Jordan’s Principle Providers</vt:lpstr>
      <vt:lpstr>Jordan’s Principle Coordinators</vt:lpstr>
      <vt:lpstr>Jordan’s Principle Coordinators</vt:lpstr>
      <vt:lpstr>Jordan’s Principle Coordinators</vt:lpstr>
      <vt:lpstr>How do we help?</vt:lpstr>
      <vt:lpstr>Types of Support</vt:lpstr>
      <vt:lpstr>Jordan’s Principle Eligibility &amp; How to Apply</vt:lpstr>
      <vt:lpstr>PowerPoint Presentation</vt:lpstr>
      <vt:lpstr>** SNAPSHOT **  2023-2024 SCO’s Jordan’s Principle supported  </vt:lpstr>
      <vt:lpstr>CONTACT US TODAY!  JORDAN’S PRINCIPLE PROGRAM Southern Chiefs’ Organization T: 204.946.1869 ext. 205 TF: 1.866.876.9701 Hours: Monday – Friday, 8:30 am – 4:30 pm E: jpadmin@scoinc.mb.ca  W: www.scoinc.mb.ca/jp-program/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on Experiences of Racism in the MB Health Care System</dc:title>
  <dc:creator>Jennifer Rattray</dc:creator>
  <cp:lastModifiedBy>Alaina Fulton</cp:lastModifiedBy>
  <cp:revision>4</cp:revision>
  <cp:lastPrinted>2024-03-28T13:53:35Z</cp:lastPrinted>
  <dcterms:modified xsi:type="dcterms:W3CDTF">2024-10-11T19:17:27Z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0x0101004897F05669DBB94E860398382A2D97A6</vt:lpwstr>
  </property>
  <property fmtid="{D5CDD505-2E9C-101B-9397-08002B2CF9AE}" pid="3" name="MediaServiceImageTags">
    <vt:lpwstr/>
  </property>
</Properties>
</file>