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272" r:id="rId5"/>
    <p:sldId id="273" r:id="rId6"/>
    <p:sldId id="288" r:id="rId7"/>
    <p:sldId id="278" r:id="rId8"/>
    <p:sldId id="317" r:id="rId9"/>
    <p:sldId id="318" r:id="rId10"/>
    <p:sldId id="319" r:id="rId11"/>
    <p:sldId id="283" r:id="rId12"/>
    <p:sldId id="286" r:id="rId13"/>
    <p:sldId id="289" r:id="rId14"/>
    <p:sldId id="293" r:id="rId15"/>
    <p:sldId id="313" r:id="rId16"/>
    <p:sldId id="314" r:id="rId17"/>
    <p:sldId id="305" r:id="rId18"/>
    <p:sldId id="315" r:id="rId19"/>
    <p:sldId id="304" r:id="rId20"/>
    <p:sldId id="300" r:id="rId21"/>
    <p:sldId id="312" r:id="rId22"/>
    <p:sldId id="295" r:id="rId23"/>
    <p:sldId id="298" r:id="rId24"/>
    <p:sldId id="297" r:id="rId25"/>
    <p:sldId id="296" r:id="rId26"/>
    <p:sldId id="302" r:id="rId27"/>
    <p:sldId id="303" r:id="rId28"/>
    <p:sldId id="301" r:id="rId29"/>
    <p:sldId id="307" r:id="rId30"/>
    <p:sldId id="311" r:id="rId31"/>
    <p:sldId id="316" r:id="rId32"/>
    <p:sldId id="308" r:id="rId33"/>
    <p:sldId id="294" r:id="rId34"/>
    <p:sldId id="306" r:id="rId35"/>
    <p:sldId id="309" r:id="rId36"/>
    <p:sldId id="310" r:id="rId37"/>
    <p:sldId id="284" r:id="rId38"/>
    <p:sldId id="287" r:id="rId39"/>
    <p:sldId id="320" r:id="rId40"/>
    <p:sldId id="321" r:id="rId41"/>
    <p:sldId id="323" r:id="rId42"/>
    <p:sldId id="324" r:id="rId43"/>
    <p:sldId id="325" r:id="rId44"/>
    <p:sldId id="326" r:id="rId45"/>
    <p:sldId id="327" r:id="rId46"/>
    <p:sldId id="329" r:id="rId47"/>
    <p:sldId id="330" r:id="rId48"/>
    <p:sldId id="331" r:id="rId49"/>
    <p:sldId id="333" r:id="rId50"/>
    <p:sldId id="335" r:id="rId51"/>
    <p:sldId id="336" r:id="rId52"/>
    <p:sldId id="338" r:id="rId53"/>
    <p:sldId id="337" r:id="rId54"/>
    <p:sldId id="285" r:id="rId55"/>
    <p:sldId id="322" r:id="rId56"/>
    <p:sldId id="2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1C4D7-4FFB-4B9E-910C-FA81187D376B}" v="59" dt="2023-09-28T18:36:35.866"/>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27" autoAdjust="0"/>
  </p:normalViewPr>
  <p:slideViewPr>
    <p:cSldViewPr snapToGrid="0">
      <p:cViewPr varScale="1">
        <p:scale>
          <a:sx n="73" d="100"/>
          <a:sy n="73" d="100"/>
        </p:scale>
        <p:origin x="1070" y="67"/>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ander" userId="2bb42e45-df7a-4999-838e-eb9311df8da7" providerId="ADAL" clId="{48E1C4D7-4FFB-4B9E-910C-FA81187D376B}"/>
    <pc:docChg chg="undo redo custSel addSld delSld modSld sldOrd">
      <pc:chgData name="Laura Sander" userId="2bb42e45-df7a-4999-838e-eb9311df8da7" providerId="ADAL" clId="{48E1C4D7-4FFB-4B9E-910C-FA81187D376B}" dt="2023-09-29T16:52:28.873" v="22840" actId="2696"/>
      <pc:docMkLst>
        <pc:docMk/>
      </pc:docMkLst>
      <pc:sldChg chg="del ord">
        <pc:chgData name="Laura Sander" userId="2bb42e45-df7a-4999-838e-eb9311df8da7" providerId="ADAL" clId="{48E1C4D7-4FFB-4B9E-910C-FA81187D376B}" dt="2023-09-22T19:13:32.807" v="555" actId="47"/>
        <pc:sldMkLst>
          <pc:docMk/>
          <pc:sldMk cId="3435077016" sldId="259"/>
        </pc:sldMkLst>
      </pc:sldChg>
      <pc:sldChg chg="del">
        <pc:chgData name="Laura Sander" userId="2bb42e45-df7a-4999-838e-eb9311df8da7" providerId="ADAL" clId="{48E1C4D7-4FFB-4B9E-910C-FA81187D376B}" dt="2023-09-22T19:13:33.629" v="556" actId="47"/>
        <pc:sldMkLst>
          <pc:docMk/>
          <pc:sldMk cId="2752853293" sldId="262"/>
        </pc:sldMkLst>
      </pc:sldChg>
      <pc:sldChg chg="del">
        <pc:chgData name="Laura Sander" userId="2bb42e45-df7a-4999-838e-eb9311df8da7" providerId="ADAL" clId="{48E1C4D7-4FFB-4B9E-910C-FA81187D376B}" dt="2023-09-22T19:13:34.314" v="557" actId="47"/>
        <pc:sldMkLst>
          <pc:docMk/>
          <pc:sldMk cId="1096717490" sldId="263"/>
        </pc:sldMkLst>
      </pc:sldChg>
      <pc:sldChg chg="del">
        <pc:chgData name="Laura Sander" userId="2bb42e45-df7a-4999-838e-eb9311df8da7" providerId="ADAL" clId="{48E1C4D7-4FFB-4B9E-910C-FA81187D376B}" dt="2023-09-22T19:13:35.119" v="558" actId="47"/>
        <pc:sldMkLst>
          <pc:docMk/>
          <pc:sldMk cId="1002104821" sldId="264"/>
        </pc:sldMkLst>
      </pc:sldChg>
      <pc:sldChg chg="del">
        <pc:chgData name="Laura Sander" userId="2bb42e45-df7a-4999-838e-eb9311df8da7" providerId="ADAL" clId="{48E1C4D7-4FFB-4B9E-910C-FA81187D376B}" dt="2023-09-22T19:13:36.272" v="560" actId="47"/>
        <pc:sldMkLst>
          <pc:docMk/>
          <pc:sldMk cId="1234133501" sldId="266"/>
        </pc:sldMkLst>
      </pc:sldChg>
      <pc:sldChg chg="del">
        <pc:chgData name="Laura Sander" userId="2bb42e45-df7a-4999-838e-eb9311df8da7" providerId="ADAL" clId="{48E1C4D7-4FFB-4B9E-910C-FA81187D376B}" dt="2023-09-22T19:13:36.829" v="561" actId="47"/>
        <pc:sldMkLst>
          <pc:docMk/>
          <pc:sldMk cId="327257719" sldId="267"/>
        </pc:sldMkLst>
      </pc:sldChg>
      <pc:sldChg chg="del">
        <pc:chgData name="Laura Sander" userId="2bb42e45-df7a-4999-838e-eb9311df8da7" providerId="ADAL" clId="{48E1C4D7-4FFB-4B9E-910C-FA81187D376B}" dt="2023-09-22T19:13:37.318" v="562" actId="47"/>
        <pc:sldMkLst>
          <pc:docMk/>
          <pc:sldMk cId="2759600390" sldId="268"/>
        </pc:sldMkLst>
      </pc:sldChg>
      <pc:sldChg chg="modSp mod">
        <pc:chgData name="Laura Sander" userId="2bb42e45-df7a-4999-838e-eb9311df8da7" providerId="ADAL" clId="{48E1C4D7-4FFB-4B9E-910C-FA81187D376B}" dt="2023-09-22T19:31:28.566" v="1196" actId="20577"/>
        <pc:sldMkLst>
          <pc:docMk/>
          <pc:sldMk cId="417536504" sldId="272"/>
        </pc:sldMkLst>
        <pc:spChg chg="mod">
          <ac:chgData name="Laura Sander" userId="2bb42e45-df7a-4999-838e-eb9311df8da7" providerId="ADAL" clId="{48E1C4D7-4FFB-4B9E-910C-FA81187D376B}" dt="2023-09-22T18:53:06.031" v="89" actId="20577"/>
          <ac:spMkLst>
            <pc:docMk/>
            <pc:sldMk cId="417536504" sldId="272"/>
            <ac:spMk id="2" creationId="{43B8BB83-CA62-C813-5584-9F9C32557A2B}"/>
          </ac:spMkLst>
        </pc:spChg>
        <pc:spChg chg="mod">
          <ac:chgData name="Laura Sander" userId="2bb42e45-df7a-4999-838e-eb9311df8da7" providerId="ADAL" clId="{48E1C4D7-4FFB-4B9E-910C-FA81187D376B}" dt="2023-09-22T19:31:28.566" v="1196" actId="20577"/>
          <ac:spMkLst>
            <pc:docMk/>
            <pc:sldMk cId="417536504" sldId="272"/>
            <ac:spMk id="3" creationId="{CA0D2251-7AFE-1B36-778C-D116EDBB7FDE}"/>
          </ac:spMkLst>
        </pc:spChg>
      </pc:sldChg>
      <pc:sldChg chg="modSp mod">
        <pc:chgData name="Laura Sander" userId="2bb42e45-df7a-4999-838e-eb9311df8da7" providerId="ADAL" clId="{48E1C4D7-4FFB-4B9E-910C-FA81187D376B}" dt="2023-09-22T19:10:07.915" v="305" actId="2165"/>
        <pc:sldMkLst>
          <pc:docMk/>
          <pc:sldMk cId="3474133943" sldId="273"/>
        </pc:sldMkLst>
        <pc:graphicFrameChg chg="mod modGraphic">
          <ac:chgData name="Laura Sander" userId="2bb42e45-df7a-4999-838e-eb9311df8da7" providerId="ADAL" clId="{48E1C4D7-4FFB-4B9E-910C-FA81187D376B}" dt="2023-09-22T19:10:07.915" v="305" actId="2165"/>
          <ac:graphicFrameMkLst>
            <pc:docMk/>
            <pc:sldMk cId="3474133943" sldId="273"/>
            <ac:graphicFrameMk id="2" creationId="{14883AB6-E6D8-70A9-3CCB-61E120FC6000}"/>
          </ac:graphicFrameMkLst>
        </pc:graphicFrameChg>
      </pc:sldChg>
      <pc:sldChg chg="modSp mod">
        <pc:chgData name="Laura Sander" userId="2bb42e45-df7a-4999-838e-eb9311df8da7" providerId="ADAL" clId="{48E1C4D7-4FFB-4B9E-910C-FA81187D376B}" dt="2023-09-22T19:10:53.535" v="354" actId="20577"/>
        <pc:sldMkLst>
          <pc:docMk/>
          <pc:sldMk cId="520000563" sldId="278"/>
        </pc:sldMkLst>
        <pc:spChg chg="mod">
          <ac:chgData name="Laura Sander" userId="2bb42e45-df7a-4999-838e-eb9311df8da7" providerId="ADAL" clId="{48E1C4D7-4FFB-4B9E-910C-FA81187D376B}" dt="2023-09-22T19:10:53.535" v="354" actId="20577"/>
          <ac:spMkLst>
            <pc:docMk/>
            <pc:sldMk cId="520000563" sldId="278"/>
            <ac:spMk id="3" creationId="{61377AF6-2477-81EC-D1BC-43FD72DF18F6}"/>
          </ac:spMkLst>
        </pc:spChg>
      </pc:sldChg>
      <pc:sldChg chg="del">
        <pc:chgData name="Laura Sander" userId="2bb42e45-df7a-4999-838e-eb9311df8da7" providerId="ADAL" clId="{48E1C4D7-4FFB-4B9E-910C-FA81187D376B}" dt="2023-09-22T19:13:35.711" v="559" actId="47"/>
        <pc:sldMkLst>
          <pc:docMk/>
          <pc:sldMk cId="1445010188" sldId="279"/>
        </pc:sldMkLst>
      </pc:sldChg>
      <pc:sldChg chg="del">
        <pc:chgData name="Laura Sander" userId="2bb42e45-df7a-4999-838e-eb9311df8da7" providerId="ADAL" clId="{48E1C4D7-4FFB-4B9E-910C-FA81187D376B}" dt="2023-09-22T19:13:39.925" v="564" actId="47"/>
        <pc:sldMkLst>
          <pc:docMk/>
          <pc:sldMk cId="3418206844" sldId="280"/>
        </pc:sldMkLst>
      </pc:sldChg>
      <pc:sldChg chg="modSp mod">
        <pc:chgData name="Laura Sander" userId="2bb42e45-df7a-4999-838e-eb9311df8da7" providerId="ADAL" clId="{48E1C4D7-4FFB-4B9E-910C-FA81187D376B}" dt="2023-09-22T19:11:31.830" v="425" actId="20577"/>
        <pc:sldMkLst>
          <pc:docMk/>
          <pc:sldMk cId="2577936335" sldId="281"/>
        </pc:sldMkLst>
        <pc:spChg chg="mod">
          <ac:chgData name="Laura Sander" userId="2bb42e45-df7a-4999-838e-eb9311df8da7" providerId="ADAL" clId="{48E1C4D7-4FFB-4B9E-910C-FA81187D376B}" dt="2023-09-22T19:11:31.830" v="425" actId="20577"/>
          <ac:spMkLst>
            <pc:docMk/>
            <pc:sldMk cId="2577936335" sldId="281"/>
            <ac:spMk id="3" creationId="{FF07BEBE-18E8-4025-FF6F-EC0130CB4F22}"/>
          </ac:spMkLst>
        </pc:spChg>
      </pc:sldChg>
      <pc:sldChg chg="del">
        <pc:chgData name="Laura Sander" userId="2bb42e45-df7a-4999-838e-eb9311df8da7" providerId="ADAL" clId="{48E1C4D7-4FFB-4B9E-910C-FA81187D376B}" dt="2023-09-22T19:13:38.940" v="563" actId="47"/>
        <pc:sldMkLst>
          <pc:docMk/>
          <pc:sldMk cId="1164941242" sldId="282"/>
        </pc:sldMkLst>
      </pc:sldChg>
      <pc:sldChg chg="modSp new mod">
        <pc:chgData name="Laura Sander" userId="2bb42e45-df7a-4999-838e-eb9311df8da7" providerId="ADAL" clId="{48E1C4D7-4FFB-4B9E-910C-FA81187D376B}" dt="2023-09-22T19:12:30.703" v="465" actId="20577"/>
        <pc:sldMkLst>
          <pc:docMk/>
          <pc:sldMk cId="3388048510" sldId="283"/>
        </pc:sldMkLst>
        <pc:spChg chg="mod">
          <ac:chgData name="Laura Sander" userId="2bb42e45-df7a-4999-838e-eb9311df8da7" providerId="ADAL" clId="{48E1C4D7-4FFB-4B9E-910C-FA81187D376B}" dt="2023-09-22T19:12:30.703" v="465" actId="20577"/>
          <ac:spMkLst>
            <pc:docMk/>
            <pc:sldMk cId="3388048510" sldId="283"/>
            <ac:spMk id="2" creationId="{ABDB8208-871C-29D0-58F6-8F4D72C73CF1}"/>
          </ac:spMkLst>
        </pc:spChg>
      </pc:sldChg>
      <pc:sldChg chg="modSp add mod">
        <pc:chgData name="Laura Sander" userId="2bb42e45-df7a-4999-838e-eb9311df8da7" providerId="ADAL" clId="{48E1C4D7-4FFB-4B9E-910C-FA81187D376B}" dt="2023-09-28T18:48:35.556" v="9929" actId="20577"/>
        <pc:sldMkLst>
          <pc:docMk/>
          <pc:sldMk cId="2268196953" sldId="284"/>
        </pc:sldMkLst>
        <pc:spChg chg="mod">
          <ac:chgData name="Laura Sander" userId="2bb42e45-df7a-4999-838e-eb9311df8da7" providerId="ADAL" clId="{48E1C4D7-4FFB-4B9E-910C-FA81187D376B}" dt="2023-09-28T18:48:35.556" v="9929" actId="20577"/>
          <ac:spMkLst>
            <pc:docMk/>
            <pc:sldMk cId="2268196953" sldId="284"/>
            <ac:spMk id="2" creationId="{ABDB8208-871C-29D0-58F6-8F4D72C73CF1}"/>
          </ac:spMkLst>
        </pc:spChg>
      </pc:sldChg>
      <pc:sldChg chg="modSp add mod">
        <pc:chgData name="Laura Sander" userId="2bb42e45-df7a-4999-838e-eb9311df8da7" providerId="ADAL" clId="{48E1C4D7-4FFB-4B9E-910C-FA81187D376B}" dt="2023-09-22T19:13:24.390" v="554" actId="20577"/>
        <pc:sldMkLst>
          <pc:docMk/>
          <pc:sldMk cId="1454888622" sldId="285"/>
        </pc:sldMkLst>
        <pc:spChg chg="mod">
          <ac:chgData name="Laura Sander" userId="2bb42e45-df7a-4999-838e-eb9311df8da7" providerId="ADAL" clId="{48E1C4D7-4FFB-4B9E-910C-FA81187D376B}" dt="2023-09-22T19:13:24.390" v="554" actId="20577"/>
          <ac:spMkLst>
            <pc:docMk/>
            <pc:sldMk cId="1454888622" sldId="285"/>
            <ac:spMk id="2" creationId="{ABDB8208-871C-29D0-58F6-8F4D72C73CF1}"/>
          </ac:spMkLst>
        </pc:spChg>
      </pc:sldChg>
      <pc:sldChg chg="modSp new mod modNotesTx">
        <pc:chgData name="Laura Sander" userId="2bb42e45-df7a-4999-838e-eb9311df8da7" providerId="ADAL" clId="{48E1C4D7-4FFB-4B9E-910C-FA81187D376B}" dt="2023-09-28T19:08:38.841" v="10823" actId="20577"/>
        <pc:sldMkLst>
          <pc:docMk/>
          <pc:sldMk cId="4167226404" sldId="286"/>
        </pc:sldMkLst>
        <pc:spChg chg="mod">
          <ac:chgData name="Laura Sander" userId="2bb42e45-df7a-4999-838e-eb9311df8da7" providerId="ADAL" clId="{48E1C4D7-4FFB-4B9E-910C-FA81187D376B}" dt="2023-09-22T19:54:55.608" v="1915" actId="20577"/>
          <ac:spMkLst>
            <pc:docMk/>
            <pc:sldMk cId="4167226404" sldId="286"/>
            <ac:spMk id="2" creationId="{BADB5D98-DFE3-2B79-DBB2-EFAD40AD229A}"/>
          </ac:spMkLst>
        </pc:spChg>
        <pc:spChg chg="mod">
          <ac:chgData name="Laura Sander" userId="2bb42e45-df7a-4999-838e-eb9311df8da7" providerId="ADAL" clId="{48E1C4D7-4FFB-4B9E-910C-FA81187D376B}" dt="2023-09-28T19:08:38.841" v="10823" actId="20577"/>
          <ac:spMkLst>
            <pc:docMk/>
            <pc:sldMk cId="4167226404" sldId="286"/>
            <ac:spMk id="3" creationId="{2B1C026A-DEF3-C3C5-5C34-DF137D535C69}"/>
          </ac:spMkLst>
        </pc:spChg>
        <pc:spChg chg="mod">
          <ac:chgData name="Laura Sander" userId="2bb42e45-df7a-4999-838e-eb9311df8da7" providerId="ADAL" clId="{48E1C4D7-4FFB-4B9E-910C-FA81187D376B}" dt="2023-09-22T19:41:55.405" v="1500" actId="20577"/>
          <ac:spMkLst>
            <pc:docMk/>
            <pc:sldMk cId="4167226404" sldId="286"/>
            <ac:spMk id="4" creationId="{164943ED-CE9F-4E10-A35E-4ACE0A0139CB}"/>
          </ac:spMkLst>
        </pc:spChg>
        <pc:spChg chg="mod">
          <ac:chgData name="Laura Sander" userId="2bb42e45-df7a-4999-838e-eb9311df8da7" providerId="ADAL" clId="{48E1C4D7-4FFB-4B9E-910C-FA81187D376B}" dt="2023-09-22T19:42:02.095" v="1521" actId="20577"/>
          <ac:spMkLst>
            <pc:docMk/>
            <pc:sldMk cId="4167226404" sldId="286"/>
            <ac:spMk id="5" creationId="{2DA90A4E-0A0D-B842-27A6-6B06F29A7182}"/>
          </ac:spMkLst>
        </pc:spChg>
      </pc:sldChg>
      <pc:sldChg chg="modSp new mod ord">
        <pc:chgData name="Laura Sander" userId="2bb42e45-df7a-4999-838e-eb9311df8da7" providerId="ADAL" clId="{48E1C4D7-4FFB-4B9E-910C-FA81187D376B}" dt="2023-09-28T20:14:11.896" v="14884" actId="20577"/>
        <pc:sldMkLst>
          <pc:docMk/>
          <pc:sldMk cId="1185447947" sldId="287"/>
        </pc:sldMkLst>
        <pc:spChg chg="mod">
          <ac:chgData name="Laura Sander" userId="2bb42e45-df7a-4999-838e-eb9311df8da7" providerId="ADAL" clId="{48E1C4D7-4FFB-4B9E-910C-FA81187D376B}" dt="2023-09-28T20:14:11.896" v="14884" actId="20577"/>
          <ac:spMkLst>
            <pc:docMk/>
            <pc:sldMk cId="1185447947" sldId="287"/>
            <ac:spMk id="2" creationId="{6A77424B-3584-0A69-C02E-3D3F30044426}"/>
          </ac:spMkLst>
        </pc:spChg>
        <pc:spChg chg="mod">
          <ac:chgData name="Laura Sander" userId="2bb42e45-df7a-4999-838e-eb9311df8da7" providerId="ADAL" clId="{48E1C4D7-4FFB-4B9E-910C-FA81187D376B}" dt="2023-09-28T19:38:28.715" v="11791" actId="1076"/>
          <ac:spMkLst>
            <pc:docMk/>
            <pc:sldMk cId="1185447947" sldId="287"/>
            <ac:spMk id="3" creationId="{7676EA56-A733-83E1-E2FD-D3D5B0C18F71}"/>
          </ac:spMkLst>
        </pc:spChg>
        <pc:spChg chg="mod">
          <ac:chgData name="Laura Sander" userId="2bb42e45-df7a-4999-838e-eb9311df8da7" providerId="ADAL" clId="{48E1C4D7-4FFB-4B9E-910C-FA81187D376B}" dt="2023-09-28T19:38:39.387" v="11796" actId="20577"/>
          <ac:spMkLst>
            <pc:docMk/>
            <pc:sldMk cId="1185447947" sldId="287"/>
            <ac:spMk id="4" creationId="{CD6477EE-B845-9271-FAC4-D29323836AA2}"/>
          </ac:spMkLst>
        </pc:spChg>
        <pc:spChg chg="mod">
          <ac:chgData name="Laura Sander" userId="2bb42e45-df7a-4999-838e-eb9311df8da7" providerId="ADAL" clId="{48E1C4D7-4FFB-4B9E-910C-FA81187D376B}" dt="2023-09-28T19:39:04.954" v="11847" actId="1076"/>
          <ac:spMkLst>
            <pc:docMk/>
            <pc:sldMk cId="1185447947" sldId="287"/>
            <ac:spMk id="5" creationId="{CF258CB9-C8F3-B84F-1A7B-437F4A219DB6}"/>
          </ac:spMkLst>
        </pc:spChg>
      </pc:sldChg>
      <pc:sldChg chg="new del">
        <pc:chgData name="Laura Sander" userId="2bb42e45-df7a-4999-838e-eb9311df8da7" providerId="ADAL" clId="{48E1C4D7-4FFB-4B9E-910C-FA81187D376B}" dt="2023-09-22T19:18:38.657" v="585" actId="680"/>
        <pc:sldMkLst>
          <pc:docMk/>
          <pc:sldMk cId="1240989435" sldId="288"/>
        </pc:sldMkLst>
      </pc:sldChg>
      <pc:sldChg chg="addSp delSp modSp new mod ord modClrScheme chgLayout modNotesTx">
        <pc:chgData name="Laura Sander" userId="2bb42e45-df7a-4999-838e-eb9311df8da7" providerId="ADAL" clId="{48E1C4D7-4FFB-4B9E-910C-FA81187D376B}" dt="2023-09-28T19:01:01.989" v="10597"/>
        <pc:sldMkLst>
          <pc:docMk/>
          <pc:sldMk cId="2299394849" sldId="288"/>
        </pc:sldMkLst>
        <pc:spChg chg="mod">
          <ac:chgData name="Laura Sander" userId="2bb42e45-df7a-4999-838e-eb9311df8da7" providerId="ADAL" clId="{48E1C4D7-4FFB-4B9E-910C-FA81187D376B}" dt="2023-09-22T19:25:16.702" v="923" actId="26606"/>
          <ac:spMkLst>
            <pc:docMk/>
            <pc:sldMk cId="2299394849" sldId="288"/>
            <ac:spMk id="2" creationId="{8F132B24-E2C5-CEAB-2EB4-1CB1894B33CF}"/>
          </ac:spMkLst>
        </pc:spChg>
        <pc:spChg chg="mod">
          <ac:chgData name="Laura Sander" userId="2bb42e45-df7a-4999-838e-eb9311df8da7" providerId="ADAL" clId="{48E1C4D7-4FFB-4B9E-910C-FA81187D376B}" dt="2023-09-22T19:28:47.135" v="1078" actId="14100"/>
          <ac:spMkLst>
            <pc:docMk/>
            <pc:sldMk cId="2299394849" sldId="288"/>
            <ac:spMk id="3" creationId="{8808B32B-4277-5420-30E3-1A6C072B7501}"/>
          </ac:spMkLst>
        </pc:spChg>
        <pc:spChg chg="mod">
          <ac:chgData name="Laura Sander" userId="2bb42e45-df7a-4999-838e-eb9311df8da7" providerId="ADAL" clId="{48E1C4D7-4FFB-4B9E-910C-FA81187D376B}" dt="2023-09-22T19:29:49.578" v="1082" actId="20577"/>
          <ac:spMkLst>
            <pc:docMk/>
            <pc:sldMk cId="2299394849" sldId="288"/>
            <ac:spMk id="4" creationId="{C8842936-DF50-EFC3-019B-A97EA6DB2D14}"/>
          </ac:spMkLst>
        </pc:spChg>
        <pc:spChg chg="mod">
          <ac:chgData name="Laura Sander" userId="2bb42e45-df7a-4999-838e-eb9311df8da7" providerId="ADAL" clId="{48E1C4D7-4FFB-4B9E-910C-FA81187D376B}" dt="2023-09-22T19:41:45.673" v="1496" actId="20577"/>
          <ac:spMkLst>
            <pc:docMk/>
            <pc:sldMk cId="2299394849" sldId="288"/>
            <ac:spMk id="5" creationId="{9C4444DE-C2E2-D06E-D791-98F755219FD1}"/>
          </ac:spMkLst>
        </pc:spChg>
        <pc:spChg chg="mod">
          <ac:chgData name="Laura Sander" userId="2bb42e45-df7a-4999-838e-eb9311df8da7" providerId="ADAL" clId="{48E1C4D7-4FFB-4B9E-910C-FA81187D376B}" dt="2023-09-22T19:25:16.702" v="923" actId="26606"/>
          <ac:spMkLst>
            <pc:docMk/>
            <pc:sldMk cId="2299394849" sldId="288"/>
            <ac:spMk id="6" creationId="{4CEBF579-0959-8771-4814-D4B6404ED741}"/>
          </ac:spMkLst>
        </pc:spChg>
        <pc:picChg chg="add mod ord">
          <ac:chgData name="Laura Sander" userId="2bb42e45-df7a-4999-838e-eb9311df8da7" providerId="ADAL" clId="{48E1C4D7-4FFB-4B9E-910C-FA81187D376B}" dt="2023-09-22T19:27:25.295" v="1015" actId="1076"/>
          <ac:picMkLst>
            <pc:docMk/>
            <pc:sldMk cId="2299394849" sldId="288"/>
            <ac:picMk id="8" creationId="{1BA2DD10-25A5-4EC4-D239-F27D7C31C606}"/>
          </ac:picMkLst>
        </pc:picChg>
        <pc:picChg chg="add del">
          <ac:chgData name="Laura Sander" userId="2bb42e45-df7a-4999-838e-eb9311df8da7" providerId="ADAL" clId="{48E1C4D7-4FFB-4B9E-910C-FA81187D376B}" dt="2023-09-22T19:23:49.755" v="916"/>
          <ac:picMkLst>
            <pc:docMk/>
            <pc:sldMk cId="2299394849" sldId="288"/>
            <ac:picMk id="1026" creationId="{DC32DAE9-B4A1-AF2A-A3D8-48AD198253FD}"/>
          </ac:picMkLst>
        </pc:picChg>
        <pc:picChg chg="add del">
          <ac:chgData name="Laura Sander" userId="2bb42e45-df7a-4999-838e-eb9311df8da7" providerId="ADAL" clId="{48E1C4D7-4FFB-4B9E-910C-FA81187D376B}" dt="2023-09-22T19:23:56.425" v="918"/>
          <ac:picMkLst>
            <pc:docMk/>
            <pc:sldMk cId="2299394849" sldId="288"/>
            <ac:picMk id="1028" creationId="{6709F62C-064D-6C12-FD4A-6D438A32E1B4}"/>
          </ac:picMkLst>
        </pc:picChg>
      </pc:sldChg>
      <pc:sldChg chg="modSp add mod">
        <pc:chgData name="Laura Sander" userId="2bb42e45-df7a-4999-838e-eb9311df8da7" providerId="ADAL" clId="{48E1C4D7-4FFB-4B9E-910C-FA81187D376B}" dt="2023-09-28T19:09:38.054" v="10841" actId="20577"/>
        <pc:sldMkLst>
          <pc:docMk/>
          <pc:sldMk cId="642557903" sldId="289"/>
        </pc:sldMkLst>
        <pc:spChg chg="mod">
          <ac:chgData name="Laura Sander" userId="2bb42e45-df7a-4999-838e-eb9311df8da7" providerId="ADAL" clId="{48E1C4D7-4FFB-4B9E-910C-FA81187D376B}" dt="2023-09-22T19:54:52.980" v="1913" actId="20577"/>
          <ac:spMkLst>
            <pc:docMk/>
            <pc:sldMk cId="642557903" sldId="289"/>
            <ac:spMk id="2" creationId="{BADB5D98-DFE3-2B79-DBB2-EFAD40AD229A}"/>
          </ac:spMkLst>
        </pc:spChg>
        <pc:spChg chg="mod">
          <ac:chgData name="Laura Sander" userId="2bb42e45-df7a-4999-838e-eb9311df8da7" providerId="ADAL" clId="{48E1C4D7-4FFB-4B9E-910C-FA81187D376B}" dt="2023-09-28T19:09:38.054" v="10841" actId="20577"/>
          <ac:spMkLst>
            <pc:docMk/>
            <pc:sldMk cId="642557903" sldId="289"/>
            <ac:spMk id="3" creationId="{2B1C026A-DEF3-C3C5-5C34-DF137D535C69}"/>
          </ac:spMkLst>
        </pc:spChg>
        <pc:spChg chg="mod">
          <ac:chgData name="Laura Sander" userId="2bb42e45-df7a-4999-838e-eb9311df8da7" providerId="ADAL" clId="{48E1C4D7-4FFB-4B9E-910C-FA81187D376B}" dt="2023-09-22T19:42:11.393" v="1527" actId="20577"/>
          <ac:spMkLst>
            <pc:docMk/>
            <pc:sldMk cId="642557903" sldId="289"/>
            <ac:spMk id="4" creationId="{164943ED-CE9F-4E10-A35E-4ACE0A0139CB}"/>
          </ac:spMkLst>
        </pc:spChg>
        <pc:spChg chg="mod">
          <ac:chgData name="Laura Sander" userId="2bb42e45-df7a-4999-838e-eb9311df8da7" providerId="ADAL" clId="{48E1C4D7-4FFB-4B9E-910C-FA81187D376B}" dt="2023-09-22T19:42:16.319" v="1546"/>
          <ac:spMkLst>
            <pc:docMk/>
            <pc:sldMk cId="642557903" sldId="289"/>
            <ac:spMk id="5" creationId="{2DA90A4E-0A0D-B842-27A6-6B06F29A7182}"/>
          </ac:spMkLst>
        </pc:spChg>
      </pc:sldChg>
      <pc:sldChg chg="modSp add del mod">
        <pc:chgData name="Laura Sander" userId="2bb42e45-df7a-4999-838e-eb9311df8da7" providerId="ADAL" clId="{48E1C4D7-4FFB-4B9E-910C-FA81187D376B}" dt="2023-09-22T19:54:50.066" v="1911" actId="2696"/>
        <pc:sldMkLst>
          <pc:docMk/>
          <pc:sldMk cId="3581290594" sldId="290"/>
        </pc:sldMkLst>
        <pc:spChg chg="mod">
          <ac:chgData name="Laura Sander" userId="2bb42e45-df7a-4999-838e-eb9311df8da7" providerId="ADAL" clId="{48E1C4D7-4FFB-4B9E-910C-FA81187D376B}" dt="2023-09-22T19:51:12.452" v="1684" actId="20577"/>
          <ac:spMkLst>
            <pc:docMk/>
            <pc:sldMk cId="3581290594" sldId="290"/>
            <ac:spMk id="2" creationId="{BADB5D98-DFE3-2B79-DBB2-EFAD40AD229A}"/>
          </ac:spMkLst>
        </pc:spChg>
        <pc:spChg chg="mod">
          <ac:chgData name="Laura Sander" userId="2bb42e45-df7a-4999-838e-eb9311df8da7" providerId="ADAL" clId="{48E1C4D7-4FFB-4B9E-910C-FA81187D376B}" dt="2023-09-22T19:46:07.303" v="1664" actId="20577"/>
          <ac:spMkLst>
            <pc:docMk/>
            <pc:sldMk cId="3581290594" sldId="290"/>
            <ac:spMk id="3" creationId="{2B1C026A-DEF3-C3C5-5C34-DF137D535C69}"/>
          </ac:spMkLst>
        </pc:spChg>
      </pc:sldChg>
      <pc:sldChg chg="modSp new del mod modNotesTx">
        <pc:chgData name="Laura Sander" userId="2bb42e45-df7a-4999-838e-eb9311df8da7" providerId="ADAL" clId="{48E1C4D7-4FFB-4B9E-910C-FA81187D376B}" dt="2023-09-22T20:04:27.637" v="2438" actId="2696"/>
        <pc:sldMkLst>
          <pc:docMk/>
          <pc:sldMk cId="3467798578" sldId="291"/>
        </pc:sldMkLst>
        <pc:spChg chg="mod">
          <ac:chgData name="Laura Sander" userId="2bb42e45-df7a-4999-838e-eb9311df8da7" providerId="ADAL" clId="{48E1C4D7-4FFB-4B9E-910C-FA81187D376B}" dt="2023-09-22T19:51:47.149" v="1724" actId="20577"/>
          <ac:spMkLst>
            <pc:docMk/>
            <pc:sldMk cId="3467798578" sldId="291"/>
            <ac:spMk id="2" creationId="{52EF18FF-F7B4-9F08-9E1A-432671C03672}"/>
          </ac:spMkLst>
        </pc:spChg>
        <pc:spChg chg="mod">
          <ac:chgData name="Laura Sander" userId="2bb42e45-df7a-4999-838e-eb9311df8da7" providerId="ADAL" clId="{48E1C4D7-4FFB-4B9E-910C-FA81187D376B}" dt="2023-09-22T19:56:36.937" v="1990" actId="20577"/>
          <ac:spMkLst>
            <pc:docMk/>
            <pc:sldMk cId="3467798578" sldId="291"/>
            <ac:spMk id="3" creationId="{75651E25-3E9A-05D3-647E-FA8CDE046D30}"/>
          </ac:spMkLst>
        </pc:spChg>
        <pc:spChg chg="mod">
          <ac:chgData name="Laura Sander" userId="2bb42e45-df7a-4999-838e-eb9311df8da7" providerId="ADAL" clId="{48E1C4D7-4FFB-4B9E-910C-FA81187D376B}" dt="2023-09-22T19:57:51.688" v="2099" actId="20577"/>
          <ac:spMkLst>
            <pc:docMk/>
            <pc:sldMk cId="3467798578" sldId="291"/>
            <ac:spMk id="4" creationId="{432ECAC9-A0E4-07FD-69E0-7F60180FE3FC}"/>
          </ac:spMkLst>
        </pc:spChg>
      </pc:sldChg>
      <pc:sldChg chg="modSp new del mod ord modNotesTx">
        <pc:chgData name="Laura Sander" userId="2bb42e45-df7a-4999-838e-eb9311df8da7" providerId="ADAL" clId="{48E1C4D7-4FFB-4B9E-910C-FA81187D376B}" dt="2023-09-28T18:08:51.184" v="7940" actId="2696"/>
        <pc:sldMkLst>
          <pc:docMk/>
          <pc:sldMk cId="1053522439" sldId="292"/>
        </pc:sldMkLst>
        <pc:spChg chg="mod">
          <ac:chgData name="Laura Sander" userId="2bb42e45-df7a-4999-838e-eb9311df8da7" providerId="ADAL" clId="{48E1C4D7-4FFB-4B9E-910C-FA81187D376B}" dt="2023-09-22T20:04:23.675" v="2437" actId="20577"/>
          <ac:spMkLst>
            <pc:docMk/>
            <pc:sldMk cId="1053522439" sldId="292"/>
            <ac:spMk id="2" creationId="{179BFD9C-0F5F-C470-56C4-77CA4010E8B3}"/>
          </ac:spMkLst>
        </pc:spChg>
        <pc:spChg chg="mod">
          <ac:chgData name="Laura Sander" userId="2bb42e45-df7a-4999-838e-eb9311df8da7" providerId="ADAL" clId="{48E1C4D7-4FFB-4B9E-910C-FA81187D376B}" dt="2023-09-22T20:03:20.856" v="2409" actId="20577"/>
          <ac:spMkLst>
            <pc:docMk/>
            <pc:sldMk cId="1053522439" sldId="292"/>
            <ac:spMk id="3" creationId="{37093FA5-7669-A63C-AA7C-3467A3D1FCDA}"/>
          </ac:spMkLst>
        </pc:spChg>
        <pc:spChg chg="mod">
          <ac:chgData name="Laura Sander" userId="2bb42e45-df7a-4999-838e-eb9311df8da7" providerId="ADAL" clId="{48E1C4D7-4FFB-4B9E-910C-FA81187D376B}" dt="2023-09-22T20:00:41.908" v="2184" actId="27636"/>
          <ac:spMkLst>
            <pc:docMk/>
            <pc:sldMk cId="1053522439" sldId="292"/>
            <ac:spMk id="4" creationId="{4A81765F-7AA4-543C-4433-A7EFFCB9B3AE}"/>
          </ac:spMkLst>
        </pc:spChg>
        <pc:spChg chg="mod">
          <ac:chgData name="Laura Sander" userId="2bb42e45-df7a-4999-838e-eb9311df8da7" providerId="ADAL" clId="{48E1C4D7-4FFB-4B9E-910C-FA81187D376B}" dt="2023-09-22T20:05:02.236" v="2440" actId="1076"/>
          <ac:spMkLst>
            <pc:docMk/>
            <pc:sldMk cId="1053522439" sldId="292"/>
            <ac:spMk id="5" creationId="{48BB30BB-0AD3-D182-05F1-7A7C700E23CE}"/>
          </ac:spMkLst>
        </pc:spChg>
        <pc:spChg chg="mod">
          <ac:chgData name="Laura Sander" userId="2bb42e45-df7a-4999-838e-eb9311df8da7" providerId="ADAL" clId="{48E1C4D7-4FFB-4B9E-910C-FA81187D376B}" dt="2023-09-22T20:04:59.546" v="2439" actId="1076"/>
          <ac:spMkLst>
            <pc:docMk/>
            <pc:sldMk cId="1053522439" sldId="292"/>
            <ac:spMk id="6" creationId="{45D71B86-2A2E-4275-C8FC-F970434ED668}"/>
          </ac:spMkLst>
        </pc:spChg>
        <pc:spChg chg="mod">
          <ac:chgData name="Laura Sander" userId="2bb42e45-df7a-4999-838e-eb9311df8da7" providerId="ADAL" clId="{48E1C4D7-4FFB-4B9E-910C-FA81187D376B}" dt="2023-09-22T20:02:20.206" v="2303" actId="20577"/>
          <ac:spMkLst>
            <pc:docMk/>
            <pc:sldMk cId="1053522439" sldId="292"/>
            <ac:spMk id="7" creationId="{C2A8A0F7-34CB-A499-1222-6D9B1720EA22}"/>
          </ac:spMkLst>
        </pc:spChg>
        <pc:spChg chg="mod">
          <ac:chgData name="Laura Sander" userId="2bb42e45-df7a-4999-838e-eb9311df8da7" providerId="ADAL" clId="{48E1C4D7-4FFB-4B9E-910C-FA81187D376B}" dt="2023-09-22T20:02:08.719" v="2289" actId="255"/>
          <ac:spMkLst>
            <pc:docMk/>
            <pc:sldMk cId="1053522439" sldId="292"/>
            <ac:spMk id="8" creationId="{E952BCA0-7874-6D8D-2C3A-1AA3204A907F}"/>
          </ac:spMkLst>
        </pc:spChg>
      </pc:sldChg>
      <pc:sldChg chg="modSp add mod ord modNotesTx">
        <pc:chgData name="Laura Sander" userId="2bb42e45-df7a-4999-838e-eb9311df8da7" providerId="ADAL" clId="{48E1C4D7-4FFB-4B9E-910C-FA81187D376B}" dt="2023-09-28T19:09:46.451" v="10842" actId="2711"/>
        <pc:sldMkLst>
          <pc:docMk/>
          <pc:sldMk cId="1746174659" sldId="293"/>
        </pc:sldMkLst>
        <pc:spChg chg="mod">
          <ac:chgData name="Laura Sander" userId="2bb42e45-df7a-4999-838e-eb9311df8da7" providerId="ADAL" clId="{48E1C4D7-4FFB-4B9E-910C-FA81187D376B}" dt="2023-09-28T18:25:03.870" v="8902" actId="20577"/>
          <ac:spMkLst>
            <pc:docMk/>
            <pc:sldMk cId="1746174659" sldId="293"/>
            <ac:spMk id="2" creationId="{BADB5D98-DFE3-2B79-DBB2-EFAD40AD229A}"/>
          </ac:spMkLst>
        </pc:spChg>
        <pc:spChg chg="mod">
          <ac:chgData name="Laura Sander" userId="2bb42e45-df7a-4999-838e-eb9311df8da7" providerId="ADAL" clId="{48E1C4D7-4FFB-4B9E-910C-FA81187D376B}" dt="2023-09-28T19:09:46.451" v="10842" actId="2711"/>
          <ac:spMkLst>
            <pc:docMk/>
            <pc:sldMk cId="1746174659" sldId="293"/>
            <ac:spMk id="3" creationId="{2B1C026A-DEF3-C3C5-5C34-DF137D535C69}"/>
          </ac:spMkLst>
        </pc:spChg>
      </pc:sldChg>
      <pc:sldChg chg="modSp add mod ord modNotesTx">
        <pc:chgData name="Laura Sander" userId="2bb42e45-df7a-4999-838e-eb9311df8da7" providerId="ADAL" clId="{48E1C4D7-4FFB-4B9E-910C-FA81187D376B}" dt="2023-09-28T19:21:25.867" v="11057" actId="20577"/>
        <pc:sldMkLst>
          <pc:docMk/>
          <pc:sldMk cId="2301284128" sldId="294"/>
        </pc:sldMkLst>
        <pc:spChg chg="mod">
          <ac:chgData name="Laura Sander" userId="2bb42e45-df7a-4999-838e-eb9311df8da7" providerId="ADAL" clId="{48E1C4D7-4FFB-4B9E-910C-FA81187D376B}" dt="2023-09-28T16:24:54.820" v="3701" actId="20577"/>
          <ac:spMkLst>
            <pc:docMk/>
            <pc:sldMk cId="2301284128" sldId="294"/>
            <ac:spMk id="2" creationId="{BADB5D98-DFE3-2B79-DBB2-EFAD40AD229A}"/>
          </ac:spMkLst>
        </pc:spChg>
        <pc:spChg chg="mod">
          <ac:chgData name="Laura Sander" userId="2bb42e45-df7a-4999-838e-eb9311df8da7" providerId="ADAL" clId="{48E1C4D7-4FFB-4B9E-910C-FA81187D376B}" dt="2023-09-28T19:21:25.867" v="11057" actId="20577"/>
          <ac:spMkLst>
            <pc:docMk/>
            <pc:sldMk cId="2301284128" sldId="294"/>
            <ac:spMk id="3" creationId="{2B1C026A-DEF3-C3C5-5C34-DF137D535C69}"/>
          </ac:spMkLst>
        </pc:spChg>
      </pc:sldChg>
      <pc:sldChg chg="modSp add mod modNotesTx">
        <pc:chgData name="Laura Sander" userId="2bb42e45-df7a-4999-838e-eb9311df8da7" providerId="ADAL" clId="{48E1C4D7-4FFB-4B9E-910C-FA81187D376B}" dt="2023-09-28T19:12:00.587" v="10867" actId="14100"/>
        <pc:sldMkLst>
          <pc:docMk/>
          <pc:sldMk cId="1796615840" sldId="295"/>
        </pc:sldMkLst>
        <pc:spChg chg="mod">
          <ac:chgData name="Laura Sander" userId="2bb42e45-df7a-4999-838e-eb9311df8da7" providerId="ADAL" clId="{48E1C4D7-4FFB-4B9E-910C-FA81187D376B}" dt="2023-09-28T16:31:24.480" v="4080" actId="20577"/>
          <ac:spMkLst>
            <pc:docMk/>
            <pc:sldMk cId="1796615840" sldId="295"/>
            <ac:spMk id="2" creationId="{BADB5D98-DFE3-2B79-DBB2-EFAD40AD229A}"/>
          </ac:spMkLst>
        </pc:spChg>
        <pc:spChg chg="mod">
          <ac:chgData name="Laura Sander" userId="2bb42e45-df7a-4999-838e-eb9311df8da7" providerId="ADAL" clId="{48E1C4D7-4FFB-4B9E-910C-FA81187D376B}" dt="2023-09-28T19:12:00.587" v="10867" actId="14100"/>
          <ac:spMkLst>
            <pc:docMk/>
            <pc:sldMk cId="1796615840" sldId="295"/>
            <ac:spMk id="3" creationId="{2B1C026A-DEF3-C3C5-5C34-DF137D535C69}"/>
          </ac:spMkLst>
        </pc:spChg>
      </pc:sldChg>
      <pc:sldChg chg="modSp add mod modNotesTx">
        <pc:chgData name="Laura Sander" userId="2bb42e45-df7a-4999-838e-eb9311df8da7" providerId="ADAL" clId="{48E1C4D7-4FFB-4B9E-910C-FA81187D376B}" dt="2023-09-28T19:13:46.599" v="10887" actId="20577"/>
        <pc:sldMkLst>
          <pc:docMk/>
          <pc:sldMk cId="2629310391" sldId="296"/>
        </pc:sldMkLst>
        <pc:spChg chg="mod">
          <ac:chgData name="Laura Sander" userId="2bb42e45-df7a-4999-838e-eb9311df8da7" providerId="ADAL" clId="{48E1C4D7-4FFB-4B9E-910C-FA81187D376B}" dt="2023-09-28T16:55:39.043" v="5018" actId="20577"/>
          <ac:spMkLst>
            <pc:docMk/>
            <pc:sldMk cId="2629310391" sldId="296"/>
            <ac:spMk id="2" creationId="{BADB5D98-DFE3-2B79-DBB2-EFAD40AD229A}"/>
          </ac:spMkLst>
        </pc:spChg>
        <pc:spChg chg="mod">
          <ac:chgData name="Laura Sander" userId="2bb42e45-df7a-4999-838e-eb9311df8da7" providerId="ADAL" clId="{48E1C4D7-4FFB-4B9E-910C-FA81187D376B}" dt="2023-09-28T19:13:46.599" v="10887" actId="20577"/>
          <ac:spMkLst>
            <pc:docMk/>
            <pc:sldMk cId="2629310391" sldId="296"/>
            <ac:spMk id="3" creationId="{2B1C026A-DEF3-C3C5-5C34-DF137D535C69}"/>
          </ac:spMkLst>
        </pc:spChg>
      </pc:sldChg>
      <pc:sldChg chg="modSp add mod modNotesTx">
        <pc:chgData name="Laura Sander" userId="2bb42e45-df7a-4999-838e-eb9311df8da7" providerId="ADAL" clId="{48E1C4D7-4FFB-4B9E-910C-FA81187D376B}" dt="2023-09-28T19:13:10.071" v="10875" actId="12"/>
        <pc:sldMkLst>
          <pc:docMk/>
          <pc:sldMk cId="3980598320" sldId="297"/>
        </pc:sldMkLst>
        <pc:spChg chg="mod">
          <ac:chgData name="Laura Sander" userId="2bb42e45-df7a-4999-838e-eb9311df8da7" providerId="ADAL" clId="{48E1C4D7-4FFB-4B9E-910C-FA81187D376B}" dt="2023-09-28T17:20:00.202" v="5759" actId="20577"/>
          <ac:spMkLst>
            <pc:docMk/>
            <pc:sldMk cId="3980598320" sldId="297"/>
            <ac:spMk id="2" creationId="{BADB5D98-DFE3-2B79-DBB2-EFAD40AD229A}"/>
          </ac:spMkLst>
        </pc:spChg>
        <pc:spChg chg="mod">
          <ac:chgData name="Laura Sander" userId="2bb42e45-df7a-4999-838e-eb9311df8da7" providerId="ADAL" clId="{48E1C4D7-4FFB-4B9E-910C-FA81187D376B}" dt="2023-09-28T19:13:10.071" v="10875" actId="12"/>
          <ac:spMkLst>
            <pc:docMk/>
            <pc:sldMk cId="3980598320" sldId="297"/>
            <ac:spMk id="3" creationId="{2B1C026A-DEF3-C3C5-5C34-DF137D535C69}"/>
          </ac:spMkLst>
        </pc:spChg>
      </pc:sldChg>
      <pc:sldChg chg="addSp modSp add mod modNotesTx">
        <pc:chgData name="Laura Sander" userId="2bb42e45-df7a-4999-838e-eb9311df8da7" providerId="ADAL" clId="{48E1C4D7-4FFB-4B9E-910C-FA81187D376B}" dt="2023-09-28T19:12:54.483" v="10873" actId="5793"/>
        <pc:sldMkLst>
          <pc:docMk/>
          <pc:sldMk cId="2627806006" sldId="298"/>
        </pc:sldMkLst>
        <pc:spChg chg="mod">
          <ac:chgData name="Laura Sander" userId="2bb42e45-df7a-4999-838e-eb9311df8da7" providerId="ADAL" clId="{48E1C4D7-4FFB-4B9E-910C-FA81187D376B}" dt="2023-09-28T18:41:49.245" v="9701" actId="20577"/>
          <ac:spMkLst>
            <pc:docMk/>
            <pc:sldMk cId="2627806006" sldId="298"/>
            <ac:spMk id="2" creationId="{BADB5D98-DFE3-2B79-DBB2-EFAD40AD229A}"/>
          </ac:spMkLst>
        </pc:spChg>
        <pc:spChg chg="mod">
          <ac:chgData name="Laura Sander" userId="2bb42e45-df7a-4999-838e-eb9311df8da7" providerId="ADAL" clId="{48E1C4D7-4FFB-4B9E-910C-FA81187D376B}" dt="2023-09-28T19:12:54.483" v="10873" actId="5793"/>
          <ac:spMkLst>
            <pc:docMk/>
            <pc:sldMk cId="2627806006" sldId="298"/>
            <ac:spMk id="3" creationId="{2B1C026A-DEF3-C3C5-5C34-DF137D535C69}"/>
          </ac:spMkLst>
        </pc:spChg>
        <pc:picChg chg="add mod">
          <ac:chgData name="Laura Sander" userId="2bb42e45-df7a-4999-838e-eb9311df8da7" providerId="ADAL" clId="{48E1C4D7-4FFB-4B9E-910C-FA81187D376B}" dt="2023-09-28T16:51:17.457" v="4803" actId="1076"/>
          <ac:picMkLst>
            <pc:docMk/>
            <pc:sldMk cId="2627806006" sldId="298"/>
            <ac:picMk id="8" creationId="{C3E52F42-C2F5-04D3-9EAB-8902EF0B9BB5}"/>
          </ac:picMkLst>
        </pc:picChg>
      </pc:sldChg>
      <pc:sldChg chg="addSp delSp modSp add del mod ord">
        <pc:chgData name="Laura Sander" userId="2bb42e45-df7a-4999-838e-eb9311df8da7" providerId="ADAL" clId="{48E1C4D7-4FFB-4B9E-910C-FA81187D376B}" dt="2023-09-28T18:35:10.258" v="9338" actId="2696"/>
        <pc:sldMkLst>
          <pc:docMk/>
          <pc:sldMk cId="483878347" sldId="299"/>
        </pc:sldMkLst>
        <pc:spChg chg="del mod">
          <ac:chgData name="Laura Sander" userId="2bb42e45-df7a-4999-838e-eb9311df8da7" providerId="ADAL" clId="{48E1C4D7-4FFB-4B9E-910C-FA81187D376B}" dt="2023-09-28T17:42:45.570" v="6588" actId="478"/>
          <ac:spMkLst>
            <pc:docMk/>
            <pc:sldMk cId="483878347" sldId="299"/>
            <ac:spMk id="2" creationId="{BADB5D98-DFE3-2B79-DBB2-EFAD40AD229A}"/>
          </ac:spMkLst>
        </pc:spChg>
        <pc:spChg chg="del mod">
          <ac:chgData name="Laura Sander" userId="2bb42e45-df7a-4999-838e-eb9311df8da7" providerId="ADAL" clId="{48E1C4D7-4FFB-4B9E-910C-FA81187D376B}" dt="2023-09-28T16:46:29.456" v="4782" actId="931"/>
          <ac:spMkLst>
            <pc:docMk/>
            <pc:sldMk cId="483878347" sldId="299"/>
            <ac:spMk id="3" creationId="{2B1C026A-DEF3-C3C5-5C34-DF137D535C69}"/>
          </ac:spMkLst>
        </pc:spChg>
        <pc:spChg chg="add del mod">
          <ac:chgData name="Laura Sander" userId="2bb42e45-df7a-4999-838e-eb9311df8da7" providerId="ADAL" clId="{48E1C4D7-4FFB-4B9E-910C-FA81187D376B}" dt="2023-09-28T17:39:29.206" v="6573" actId="478"/>
          <ac:spMkLst>
            <pc:docMk/>
            <pc:sldMk cId="483878347" sldId="299"/>
            <ac:spMk id="14" creationId="{CF0EC57A-709F-EC88-0527-BF8EE2FE6DB4}"/>
          </ac:spMkLst>
        </pc:spChg>
        <pc:spChg chg="add del mod">
          <ac:chgData name="Laura Sander" userId="2bb42e45-df7a-4999-838e-eb9311df8da7" providerId="ADAL" clId="{48E1C4D7-4FFB-4B9E-910C-FA81187D376B}" dt="2023-09-28T17:42:48.439" v="6589" actId="478"/>
          <ac:spMkLst>
            <pc:docMk/>
            <pc:sldMk cId="483878347" sldId="299"/>
            <ac:spMk id="20" creationId="{9F7E5DAC-C69F-CF1F-7B0A-AC5A2B2211B6}"/>
          </ac:spMkLst>
        </pc:spChg>
        <pc:picChg chg="add del mod">
          <ac:chgData name="Laura Sander" userId="2bb42e45-df7a-4999-838e-eb9311df8da7" providerId="ADAL" clId="{48E1C4D7-4FFB-4B9E-910C-FA81187D376B}" dt="2023-09-28T17:39:25.465" v="6571" actId="478"/>
          <ac:picMkLst>
            <pc:docMk/>
            <pc:sldMk cId="483878347" sldId="299"/>
            <ac:picMk id="8" creationId="{83516705-67B5-5198-F6A7-42B96696C6A2}"/>
          </ac:picMkLst>
        </pc:picChg>
        <pc:picChg chg="add del mod">
          <ac:chgData name="Laura Sander" userId="2bb42e45-df7a-4999-838e-eb9311df8da7" providerId="ADAL" clId="{48E1C4D7-4FFB-4B9E-910C-FA81187D376B}" dt="2023-09-28T17:39:27.859" v="6572" actId="478"/>
          <ac:picMkLst>
            <pc:docMk/>
            <pc:sldMk cId="483878347" sldId="299"/>
            <ac:picMk id="10" creationId="{BFF5C5AF-95C5-B5E5-23D3-698532268EEF}"/>
          </ac:picMkLst>
        </pc:picChg>
        <pc:picChg chg="add del mod">
          <ac:chgData name="Laura Sander" userId="2bb42e45-df7a-4999-838e-eb9311df8da7" providerId="ADAL" clId="{48E1C4D7-4FFB-4B9E-910C-FA81187D376B}" dt="2023-09-28T17:39:30.369" v="6574" actId="478"/>
          <ac:picMkLst>
            <pc:docMk/>
            <pc:sldMk cId="483878347" sldId="299"/>
            <ac:picMk id="12" creationId="{F558A0C5-F7F6-8CA6-4C65-30CAE38CFD49}"/>
          </ac:picMkLst>
        </pc:picChg>
        <pc:picChg chg="add del">
          <ac:chgData name="Laura Sander" userId="2bb42e45-df7a-4999-838e-eb9311df8da7" providerId="ADAL" clId="{48E1C4D7-4FFB-4B9E-910C-FA81187D376B}" dt="2023-09-28T17:39:33.909" v="6576" actId="22"/>
          <ac:picMkLst>
            <pc:docMk/>
            <pc:sldMk cId="483878347" sldId="299"/>
            <ac:picMk id="16" creationId="{09B3A370-90EB-9464-B0E7-9830786F8A10}"/>
          </ac:picMkLst>
        </pc:picChg>
        <pc:picChg chg="add del mod">
          <ac:chgData name="Laura Sander" userId="2bb42e45-df7a-4999-838e-eb9311df8da7" providerId="ADAL" clId="{48E1C4D7-4FFB-4B9E-910C-FA81187D376B}" dt="2023-09-28T18:33:36.152" v="9224" actId="21"/>
          <ac:picMkLst>
            <pc:docMk/>
            <pc:sldMk cId="483878347" sldId="299"/>
            <ac:picMk id="18" creationId="{B2B5BFC3-CD8B-862B-518D-FC60D5336D4F}"/>
          </ac:picMkLst>
        </pc:picChg>
      </pc:sldChg>
      <pc:sldChg chg="addSp delSp modSp add mod ord modNotesTx">
        <pc:chgData name="Laura Sander" userId="2bb42e45-df7a-4999-838e-eb9311df8da7" providerId="ADAL" clId="{48E1C4D7-4FFB-4B9E-910C-FA81187D376B}" dt="2023-09-28T18:38:36.595" v="9438"/>
        <pc:sldMkLst>
          <pc:docMk/>
          <pc:sldMk cId="3051023050" sldId="300"/>
        </pc:sldMkLst>
        <pc:spChg chg="del mod">
          <ac:chgData name="Laura Sander" userId="2bb42e45-df7a-4999-838e-eb9311df8da7" providerId="ADAL" clId="{48E1C4D7-4FFB-4B9E-910C-FA81187D376B}" dt="2023-09-28T17:43:36.350" v="6599" actId="478"/>
          <ac:spMkLst>
            <pc:docMk/>
            <pc:sldMk cId="3051023050" sldId="300"/>
            <ac:spMk id="2" creationId="{BADB5D98-DFE3-2B79-DBB2-EFAD40AD229A}"/>
          </ac:spMkLst>
        </pc:spChg>
        <pc:spChg chg="del">
          <ac:chgData name="Laura Sander" userId="2bb42e45-df7a-4999-838e-eb9311df8da7" providerId="ADAL" clId="{48E1C4D7-4FFB-4B9E-910C-FA81187D376B}" dt="2023-09-28T16:49:19.685" v="4795" actId="478"/>
          <ac:spMkLst>
            <pc:docMk/>
            <pc:sldMk cId="3051023050" sldId="300"/>
            <ac:spMk id="3" creationId="{2B1C026A-DEF3-C3C5-5C34-DF137D535C69}"/>
          </ac:spMkLst>
        </pc:spChg>
        <pc:spChg chg="add del mod">
          <ac:chgData name="Laura Sander" userId="2bb42e45-df7a-4999-838e-eb9311df8da7" providerId="ADAL" clId="{48E1C4D7-4FFB-4B9E-910C-FA81187D376B}" dt="2023-09-28T16:49:24.887" v="4797" actId="478"/>
          <ac:spMkLst>
            <pc:docMk/>
            <pc:sldMk cId="3051023050" sldId="300"/>
            <ac:spMk id="8" creationId="{861FB695-D57A-7229-D6A0-B8ADD1E7601A}"/>
          </ac:spMkLst>
        </pc:spChg>
        <pc:spChg chg="add del mod">
          <ac:chgData name="Laura Sander" userId="2bb42e45-df7a-4999-838e-eb9311df8da7" providerId="ADAL" clId="{48E1C4D7-4FFB-4B9E-910C-FA81187D376B}" dt="2023-09-28T17:43:39.063" v="6600" actId="478"/>
          <ac:spMkLst>
            <pc:docMk/>
            <pc:sldMk cId="3051023050" sldId="300"/>
            <ac:spMk id="12" creationId="{BD1645F6-7539-45DE-7D8A-9F7D1A4E7431}"/>
          </ac:spMkLst>
        </pc:spChg>
        <pc:picChg chg="add mod">
          <ac:chgData name="Laura Sander" userId="2bb42e45-df7a-4999-838e-eb9311df8da7" providerId="ADAL" clId="{48E1C4D7-4FFB-4B9E-910C-FA81187D376B}" dt="2023-09-28T17:43:47.240" v="6603" actId="1076"/>
          <ac:picMkLst>
            <pc:docMk/>
            <pc:sldMk cId="3051023050" sldId="300"/>
            <ac:picMk id="10" creationId="{254F5632-E9C0-9723-5D7F-363720513A3B}"/>
          </ac:picMkLst>
        </pc:picChg>
      </pc:sldChg>
      <pc:sldChg chg="addSp delSp modSp add mod ord modNotesTx">
        <pc:chgData name="Laura Sander" userId="2bb42e45-df7a-4999-838e-eb9311df8da7" providerId="ADAL" clId="{48E1C4D7-4FFB-4B9E-910C-FA81187D376B}" dt="2023-09-28T17:37:52.091" v="6569" actId="20577"/>
        <pc:sldMkLst>
          <pc:docMk/>
          <pc:sldMk cId="4216695813" sldId="301"/>
        </pc:sldMkLst>
        <pc:spChg chg="del mod">
          <ac:chgData name="Laura Sander" userId="2bb42e45-df7a-4999-838e-eb9311df8da7" providerId="ADAL" clId="{48E1C4D7-4FFB-4B9E-910C-FA81187D376B}" dt="2023-09-28T17:34:02.517" v="6279" actId="478"/>
          <ac:spMkLst>
            <pc:docMk/>
            <pc:sldMk cId="4216695813" sldId="301"/>
            <ac:spMk id="2" creationId="{BADB5D98-DFE3-2B79-DBB2-EFAD40AD229A}"/>
          </ac:spMkLst>
        </pc:spChg>
        <pc:spChg chg="del mod">
          <ac:chgData name="Laura Sander" userId="2bb42e45-df7a-4999-838e-eb9311df8da7" providerId="ADAL" clId="{48E1C4D7-4FFB-4B9E-910C-FA81187D376B}" dt="2023-09-28T17:34:04.096" v="6280" actId="478"/>
          <ac:spMkLst>
            <pc:docMk/>
            <pc:sldMk cId="4216695813" sldId="301"/>
            <ac:spMk id="3" creationId="{2B1C026A-DEF3-C3C5-5C34-DF137D535C69}"/>
          </ac:spMkLst>
        </pc:spChg>
        <pc:spChg chg="add del mod">
          <ac:chgData name="Laura Sander" userId="2bb42e45-df7a-4999-838e-eb9311df8da7" providerId="ADAL" clId="{48E1C4D7-4FFB-4B9E-910C-FA81187D376B}" dt="2023-09-28T17:34:05.374" v="6281" actId="478"/>
          <ac:spMkLst>
            <pc:docMk/>
            <pc:sldMk cId="4216695813" sldId="301"/>
            <ac:spMk id="12" creationId="{0C149CAE-7D27-62D2-D199-77F453AE56CD}"/>
          </ac:spMkLst>
        </pc:spChg>
        <pc:picChg chg="add del">
          <ac:chgData name="Laura Sander" userId="2bb42e45-df7a-4999-838e-eb9311df8da7" providerId="ADAL" clId="{48E1C4D7-4FFB-4B9E-910C-FA81187D376B}" dt="2023-09-28T17:33:47.852" v="6276" actId="478"/>
          <ac:picMkLst>
            <pc:docMk/>
            <pc:sldMk cId="4216695813" sldId="301"/>
            <ac:picMk id="8" creationId="{5435CD29-5254-0BE7-0C17-9BB20C9665B4}"/>
          </ac:picMkLst>
        </pc:picChg>
        <pc:picChg chg="add mod">
          <ac:chgData name="Laura Sander" userId="2bb42e45-df7a-4999-838e-eb9311df8da7" providerId="ADAL" clId="{48E1C4D7-4FFB-4B9E-910C-FA81187D376B}" dt="2023-09-28T17:34:15.755" v="6282" actId="1076"/>
          <ac:picMkLst>
            <pc:docMk/>
            <pc:sldMk cId="4216695813" sldId="301"/>
            <ac:picMk id="10" creationId="{49C7F8DB-DACD-1A6C-9287-83CD8C8247AC}"/>
          </ac:picMkLst>
        </pc:picChg>
      </pc:sldChg>
      <pc:sldChg chg="addSp delSp modSp add mod modNotesTx">
        <pc:chgData name="Laura Sander" userId="2bb42e45-df7a-4999-838e-eb9311df8da7" providerId="ADAL" clId="{48E1C4D7-4FFB-4B9E-910C-FA81187D376B}" dt="2023-09-28T17:17:02.973" v="5728" actId="20577"/>
        <pc:sldMkLst>
          <pc:docMk/>
          <pc:sldMk cId="823611848" sldId="302"/>
        </pc:sldMkLst>
        <pc:spChg chg="del mod">
          <ac:chgData name="Laura Sander" userId="2bb42e45-df7a-4999-838e-eb9311df8da7" providerId="ADAL" clId="{48E1C4D7-4FFB-4B9E-910C-FA81187D376B}" dt="2023-09-28T17:01:57.736" v="5426" actId="478"/>
          <ac:spMkLst>
            <pc:docMk/>
            <pc:sldMk cId="823611848" sldId="302"/>
            <ac:spMk id="2" creationId="{BADB5D98-DFE3-2B79-DBB2-EFAD40AD229A}"/>
          </ac:spMkLst>
        </pc:spChg>
        <pc:spChg chg="del mod">
          <ac:chgData name="Laura Sander" userId="2bb42e45-df7a-4999-838e-eb9311df8da7" providerId="ADAL" clId="{48E1C4D7-4FFB-4B9E-910C-FA81187D376B}" dt="2023-09-28T17:00:48.438" v="5419" actId="478"/>
          <ac:spMkLst>
            <pc:docMk/>
            <pc:sldMk cId="823611848" sldId="302"/>
            <ac:spMk id="3" creationId="{2B1C026A-DEF3-C3C5-5C34-DF137D535C69}"/>
          </ac:spMkLst>
        </pc:spChg>
        <pc:spChg chg="add del mod">
          <ac:chgData name="Laura Sander" userId="2bb42e45-df7a-4999-838e-eb9311df8da7" providerId="ADAL" clId="{48E1C4D7-4FFB-4B9E-910C-FA81187D376B}" dt="2023-09-28T17:00:57.114" v="5421" actId="478"/>
          <ac:spMkLst>
            <pc:docMk/>
            <pc:sldMk cId="823611848" sldId="302"/>
            <ac:spMk id="8" creationId="{9C9FC17F-4859-29D2-8164-42396B1D6736}"/>
          </ac:spMkLst>
        </pc:spChg>
        <pc:spChg chg="add del mod">
          <ac:chgData name="Laura Sander" userId="2bb42e45-df7a-4999-838e-eb9311df8da7" providerId="ADAL" clId="{48E1C4D7-4FFB-4B9E-910C-FA81187D376B}" dt="2023-09-28T17:02:00.635" v="5427" actId="478"/>
          <ac:spMkLst>
            <pc:docMk/>
            <pc:sldMk cId="823611848" sldId="302"/>
            <ac:spMk id="11" creationId="{BA0B13F7-9007-9B2E-53DB-22178F99B953}"/>
          </ac:spMkLst>
        </pc:spChg>
        <pc:graphicFrameChg chg="add mod">
          <ac:chgData name="Laura Sander" userId="2bb42e45-df7a-4999-838e-eb9311df8da7" providerId="ADAL" clId="{48E1C4D7-4FFB-4B9E-910C-FA81187D376B}" dt="2023-09-28T17:17:02.973" v="5728" actId="20577"/>
          <ac:graphicFrameMkLst>
            <pc:docMk/>
            <pc:sldMk cId="823611848" sldId="302"/>
            <ac:graphicFrameMk id="9" creationId="{8A9C405C-CDE7-C917-851A-DA9D8CCF97A3}"/>
          </ac:graphicFrameMkLst>
        </pc:graphicFrameChg>
      </pc:sldChg>
      <pc:sldChg chg="modSp add mod">
        <pc:chgData name="Laura Sander" userId="2bb42e45-df7a-4999-838e-eb9311df8da7" providerId="ADAL" clId="{48E1C4D7-4FFB-4B9E-910C-FA81187D376B}" dt="2023-09-29T01:05:07.596" v="22406" actId="20577"/>
        <pc:sldMkLst>
          <pc:docMk/>
          <pc:sldMk cId="1143680833" sldId="303"/>
        </pc:sldMkLst>
        <pc:spChg chg="mod">
          <ac:chgData name="Laura Sander" userId="2bb42e45-df7a-4999-838e-eb9311df8da7" providerId="ADAL" clId="{48E1C4D7-4FFB-4B9E-910C-FA81187D376B}" dt="2023-09-29T01:05:07.596" v="22406" actId="20577"/>
          <ac:spMkLst>
            <pc:docMk/>
            <pc:sldMk cId="1143680833" sldId="303"/>
            <ac:spMk id="3" creationId="{2B1C026A-DEF3-C3C5-5C34-DF137D535C69}"/>
          </ac:spMkLst>
        </pc:spChg>
      </pc:sldChg>
      <pc:sldChg chg="addSp delSp modSp add mod ord">
        <pc:chgData name="Laura Sander" userId="2bb42e45-df7a-4999-838e-eb9311df8da7" providerId="ADAL" clId="{48E1C4D7-4FFB-4B9E-910C-FA81187D376B}" dt="2023-09-28T18:37:41.986" v="9434" actId="1076"/>
        <pc:sldMkLst>
          <pc:docMk/>
          <pc:sldMk cId="1274409642" sldId="304"/>
        </pc:sldMkLst>
        <pc:spChg chg="del">
          <ac:chgData name="Laura Sander" userId="2bb42e45-df7a-4999-838e-eb9311df8da7" providerId="ADAL" clId="{48E1C4D7-4FFB-4B9E-910C-FA81187D376B}" dt="2023-09-28T17:42:58.748" v="6590" actId="478"/>
          <ac:spMkLst>
            <pc:docMk/>
            <pc:sldMk cId="1274409642" sldId="304"/>
            <ac:spMk id="2" creationId="{BADB5D98-DFE3-2B79-DBB2-EFAD40AD229A}"/>
          </ac:spMkLst>
        </pc:spChg>
        <pc:spChg chg="add del mod">
          <ac:chgData name="Laura Sander" userId="2bb42e45-df7a-4999-838e-eb9311df8da7" providerId="ADAL" clId="{48E1C4D7-4FFB-4B9E-910C-FA81187D376B}" dt="2023-09-28T17:43:00.740" v="6591" actId="478"/>
          <ac:spMkLst>
            <pc:docMk/>
            <pc:sldMk cId="1274409642" sldId="304"/>
            <ac:spMk id="7" creationId="{74089C41-9FF4-378D-B382-B40EED3FF188}"/>
          </ac:spMkLst>
        </pc:spChg>
        <pc:spChg chg="add del mod">
          <ac:chgData name="Laura Sander" userId="2bb42e45-df7a-4999-838e-eb9311df8da7" providerId="ADAL" clId="{48E1C4D7-4FFB-4B9E-910C-FA81187D376B}" dt="2023-09-28T18:37:20.512" v="9427" actId="478"/>
          <ac:spMkLst>
            <pc:docMk/>
            <pc:sldMk cId="1274409642" sldId="304"/>
            <ac:spMk id="11" creationId="{F407BE40-0D83-9DB7-EFA2-909A56753BAD}"/>
          </ac:spMkLst>
        </pc:spChg>
        <pc:picChg chg="del mod">
          <ac:chgData name="Laura Sander" userId="2bb42e45-df7a-4999-838e-eb9311df8da7" providerId="ADAL" clId="{48E1C4D7-4FFB-4B9E-910C-FA81187D376B}" dt="2023-09-28T18:36:34.052" v="9420" actId="21"/>
          <ac:picMkLst>
            <pc:docMk/>
            <pc:sldMk cId="1274409642" sldId="304"/>
            <ac:picMk id="8" creationId="{83516705-67B5-5198-F6A7-42B96696C6A2}"/>
          </ac:picMkLst>
        </pc:picChg>
        <pc:picChg chg="mod">
          <ac:chgData name="Laura Sander" userId="2bb42e45-df7a-4999-838e-eb9311df8da7" providerId="ADAL" clId="{48E1C4D7-4FFB-4B9E-910C-FA81187D376B}" dt="2023-09-28T18:37:41.986" v="9434" actId="1076"/>
          <ac:picMkLst>
            <pc:docMk/>
            <pc:sldMk cId="1274409642" sldId="304"/>
            <ac:picMk id="10" creationId="{BFF5C5AF-95C5-B5E5-23D3-698532268EEF}"/>
          </ac:picMkLst>
        </pc:picChg>
        <pc:picChg chg="mod">
          <ac:chgData name="Laura Sander" userId="2bb42e45-df7a-4999-838e-eb9311df8da7" providerId="ADAL" clId="{48E1C4D7-4FFB-4B9E-910C-FA81187D376B}" dt="2023-09-28T18:37:38.626" v="9433" actId="1076"/>
          <ac:picMkLst>
            <pc:docMk/>
            <pc:sldMk cId="1274409642" sldId="304"/>
            <ac:picMk id="12" creationId="{F558A0C5-F7F6-8CA6-4C65-30CAE38CFD49}"/>
          </ac:picMkLst>
        </pc:picChg>
      </pc:sldChg>
      <pc:sldChg chg="addSp delSp modSp add mod ord">
        <pc:chgData name="Laura Sander" userId="2bb42e45-df7a-4999-838e-eb9311df8da7" providerId="ADAL" clId="{48E1C4D7-4FFB-4B9E-910C-FA81187D376B}" dt="2023-09-28T18:36:11.868" v="9417"/>
        <pc:sldMkLst>
          <pc:docMk/>
          <pc:sldMk cId="3618692725" sldId="305"/>
        </pc:sldMkLst>
        <pc:picChg chg="add mod">
          <ac:chgData name="Laura Sander" userId="2bb42e45-df7a-4999-838e-eb9311df8da7" providerId="ADAL" clId="{48E1C4D7-4FFB-4B9E-910C-FA81187D376B}" dt="2023-09-28T17:42:03.567" v="6583" actId="1076"/>
          <ac:picMkLst>
            <pc:docMk/>
            <pc:sldMk cId="3618692725" sldId="305"/>
            <ac:picMk id="7" creationId="{9791E2DA-3419-22FA-834D-469763028F34}"/>
          </ac:picMkLst>
        </pc:picChg>
        <pc:picChg chg="add del">
          <ac:chgData name="Laura Sander" userId="2bb42e45-df7a-4999-838e-eb9311df8da7" providerId="ADAL" clId="{48E1C4D7-4FFB-4B9E-910C-FA81187D376B}" dt="2023-09-28T17:42:09.090" v="6585" actId="22"/>
          <ac:picMkLst>
            <pc:docMk/>
            <pc:sldMk cId="3618692725" sldId="305"/>
            <ac:picMk id="9" creationId="{75CDDEF3-7131-FF92-E43B-D300146B0399}"/>
          </ac:picMkLst>
        </pc:picChg>
        <pc:picChg chg="add mod">
          <ac:chgData name="Laura Sander" userId="2bb42e45-df7a-4999-838e-eb9311df8da7" providerId="ADAL" clId="{48E1C4D7-4FFB-4B9E-910C-FA81187D376B}" dt="2023-09-28T17:42:32.050" v="6587" actId="1076"/>
          <ac:picMkLst>
            <pc:docMk/>
            <pc:sldMk cId="3618692725" sldId="305"/>
            <ac:picMk id="11" creationId="{FD031134-7F36-629C-2436-8C17A02E5BA9}"/>
          </ac:picMkLst>
        </pc:picChg>
        <pc:picChg chg="del">
          <ac:chgData name="Laura Sander" userId="2bb42e45-df7a-4999-838e-eb9311df8da7" providerId="ADAL" clId="{48E1C4D7-4FFB-4B9E-910C-FA81187D376B}" dt="2023-09-28T17:40:23.274" v="6580" actId="478"/>
          <ac:picMkLst>
            <pc:docMk/>
            <pc:sldMk cId="3618692725" sldId="305"/>
            <ac:picMk id="18" creationId="{B2B5BFC3-CD8B-862B-518D-FC60D5336D4F}"/>
          </ac:picMkLst>
        </pc:picChg>
      </pc:sldChg>
      <pc:sldChg chg="modSp add mod ord">
        <pc:chgData name="Laura Sander" userId="2bb42e45-df7a-4999-838e-eb9311df8da7" providerId="ADAL" clId="{48E1C4D7-4FFB-4B9E-910C-FA81187D376B}" dt="2023-09-28T19:22:31.256" v="11092" actId="20577"/>
        <pc:sldMkLst>
          <pc:docMk/>
          <pc:sldMk cId="3056408457" sldId="306"/>
        </pc:sldMkLst>
        <pc:spChg chg="mod">
          <ac:chgData name="Laura Sander" userId="2bb42e45-df7a-4999-838e-eb9311df8da7" providerId="ADAL" clId="{48E1C4D7-4FFB-4B9E-910C-FA81187D376B}" dt="2023-09-28T17:48:13.535" v="6818" actId="20577"/>
          <ac:spMkLst>
            <pc:docMk/>
            <pc:sldMk cId="3056408457" sldId="306"/>
            <ac:spMk id="2" creationId="{BADB5D98-DFE3-2B79-DBB2-EFAD40AD229A}"/>
          </ac:spMkLst>
        </pc:spChg>
        <pc:spChg chg="mod">
          <ac:chgData name="Laura Sander" userId="2bb42e45-df7a-4999-838e-eb9311df8da7" providerId="ADAL" clId="{48E1C4D7-4FFB-4B9E-910C-FA81187D376B}" dt="2023-09-28T19:22:31.256" v="11092" actId="20577"/>
          <ac:spMkLst>
            <pc:docMk/>
            <pc:sldMk cId="3056408457" sldId="306"/>
            <ac:spMk id="3" creationId="{2B1C026A-DEF3-C3C5-5C34-DF137D535C69}"/>
          </ac:spMkLst>
        </pc:spChg>
      </pc:sldChg>
      <pc:sldChg chg="modSp add mod ord modNotesTx">
        <pc:chgData name="Laura Sander" userId="2bb42e45-df7a-4999-838e-eb9311df8da7" providerId="ADAL" clId="{48E1C4D7-4FFB-4B9E-910C-FA81187D376B}" dt="2023-09-28T19:16:33.259" v="10997" actId="20577"/>
        <pc:sldMkLst>
          <pc:docMk/>
          <pc:sldMk cId="1244349328" sldId="307"/>
        </pc:sldMkLst>
        <pc:spChg chg="mod">
          <ac:chgData name="Laura Sander" userId="2bb42e45-df7a-4999-838e-eb9311df8da7" providerId="ADAL" clId="{48E1C4D7-4FFB-4B9E-910C-FA81187D376B}" dt="2023-09-28T17:54:32.491" v="7105" actId="20577"/>
          <ac:spMkLst>
            <pc:docMk/>
            <pc:sldMk cId="1244349328" sldId="307"/>
            <ac:spMk id="2" creationId="{BADB5D98-DFE3-2B79-DBB2-EFAD40AD229A}"/>
          </ac:spMkLst>
        </pc:spChg>
        <pc:spChg chg="mod">
          <ac:chgData name="Laura Sander" userId="2bb42e45-df7a-4999-838e-eb9311df8da7" providerId="ADAL" clId="{48E1C4D7-4FFB-4B9E-910C-FA81187D376B}" dt="2023-09-28T19:16:33.259" v="10997" actId="20577"/>
          <ac:spMkLst>
            <pc:docMk/>
            <pc:sldMk cId="1244349328" sldId="307"/>
            <ac:spMk id="3" creationId="{2B1C026A-DEF3-C3C5-5C34-DF137D535C69}"/>
          </ac:spMkLst>
        </pc:spChg>
      </pc:sldChg>
      <pc:sldChg chg="modSp add mod">
        <pc:chgData name="Laura Sander" userId="2bb42e45-df7a-4999-838e-eb9311df8da7" providerId="ADAL" clId="{48E1C4D7-4FFB-4B9E-910C-FA81187D376B}" dt="2023-09-28T19:21:15.611" v="11054" actId="14100"/>
        <pc:sldMkLst>
          <pc:docMk/>
          <pc:sldMk cId="3511590537" sldId="308"/>
        </pc:sldMkLst>
        <pc:spChg chg="mod">
          <ac:chgData name="Laura Sander" userId="2bb42e45-df7a-4999-838e-eb9311df8da7" providerId="ADAL" clId="{48E1C4D7-4FFB-4B9E-910C-FA81187D376B}" dt="2023-09-28T18:00:21.917" v="7659" actId="20577"/>
          <ac:spMkLst>
            <pc:docMk/>
            <pc:sldMk cId="3511590537" sldId="308"/>
            <ac:spMk id="2" creationId="{BADB5D98-DFE3-2B79-DBB2-EFAD40AD229A}"/>
          </ac:spMkLst>
        </pc:spChg>
        <pc:spChg chg="mod">
          <ac:chgData name="Laura Sander" userId="2bb42e45-df7a-4999-838e-eb9311df8da7" providerId="ADAL" clId="{48E1C4D7-4FFB-4B9E-910C-FA81187D376B}" dt="2023-09-28T19:21:15.611" v="11054" actId="14100"/>
          <ac:spMkLst>
            <pc:docMk/>
            <pc:sldMk cId="3511590537" sldId="308"/>
            <ac:spMk id="3" creationId="{2B1C026A-DEF3-C3C5-5C34-DF137D535C69}"/>
          </ac:spMkLst>
        </pc:spChg>
      </pc:sldChg>
      <pc:sldChg chg="modSp add mod modNotesTx">
        <pc:chgData name="Laura Sander" userId="2bb42e45-df7a-4999-838e-eb9311df8da7" providerId="ADAL" clId="{48E1C4D7-4FFB-4B9E-910C-FA81187D376B}" dt="2023-09-28T19:23:07.268" v="11159" actId="20577"/>
        <pc:sldMkLst>
          <pc:docMk/>
          <pc:sldMk cId="430373441" sldId="309"/>
        </pc:sldMkLst>
        <pc:spChg chg="mod">
          <ac:chgData name="Laura Sander" userId="2bb42e45-df7a-4999-838e-eb9311df8da7" providerId="ADAL" clId="{48E1C4D7-4FFB-4B9E-910C-FA81187D376B}" dt="2023-09-28T18:12:52.142" v="8321" actId="20577"/>
          <ac:spMkLst>
            <pc:docMk/>
            <pc:sldMk cId="430373441" sldId="309"/>
            <ac:spMk id="2" creationId="{BADB5D98-DFE3-2B79-DBB2-EFAD40AD229A}"/>
          </ac:spMkLst>
        </pc:spChg>
        <pc:spChg chg="mod">
          <ac:chgData name="Laura Sander" userId="2bb42e45-df7a-4999-838e-eb9311df8da7" providerId="ADAL" clId="{48E1C4D7-4FFB-4B9E-910C-FA81187D376B}" dt="2023-09-28T19:22:52.416" v="11104" actId="313"/>
          <ac:spMkLst>
            <pc:docMk/>
            <pc:sldMk cId="430373441" sldId="309"/>
            <ac:spMk id="3" creationId="{2B1C026A-DEF3-C3C5-5C34-DF137D535C69}"/>
          </ac:spMkLst>
        </pc:spChg>
      </pc:sldChg>
      <pc:sldChg chg="modSp add del mod">
        <pc:chgData name="Laura Sander" userId="2bb42e45-df7a-4999-838e-eb9311df8da7" providerId="ADAL" clId="{48E1C4D7-4FFB-4B9E-910C-FA81187D376B}" dt="2023-09-28T18:06:08.073" v="7888" actId="2696"/>
        <pc:sldMkLst>
          <pc:docMk/>
          <pc:sldMk cId="2826315824" sldId="309"/>
        </pc:sldMkLst>
        <pc:spChg chg="mod">
          <ac:chgData name="Laura Sander" userId="2bb42e45-df7a-4999-838e-eb9311df8da7" providerId="ADAL" clId="{48E1C4D7-4FFB-4B9E-910C-FA81187D376B}" dt="2023-09-28T18:05:24.188" v="7874" actId="20577"/>
          <ac:spMkLst>
            <pc:docMk/>
            <pc:sldMk cId="2826315824" sldId="309"/>
            <ac:spMk id="2" creationId="{BADB5D98-DFE3-2B79-DBB2-EFAD40AD229A}"/>
          </ac:spMkLst>
        </pc:spChg>
        <pc:spChg chg="mod">
          <ac:chgData name="Laura Sander" userId="2bb42e45-df7a-4999-838e-eb9311df8da7" providerId="ADAL" clId="{48E1C4D7-4FFB-4B9E-910C-FA81187D376B}" dt="2023-09-28T18:05:44.613" v="7884"/>
          <ac:spMkLst>
            <pc:docMk/>
            <pc:sldMk cId="2826315824" sldId="309"/>
            <ac:spMk id="3" creationId="{2B1C026A-DEF3-C3C5-5C34-DF137D535C69}"/>
          </ac:spMkLst>
        </pc:spChg>
      </pc:sldChg>
      <pc:sldChg chg="modSp add mod modNotesTx">
        <pc:chgData name="Laura Sander" userId="2bb42e45-df7a-4999-838e-eb9311df8da7" providerId="ADAL" clId="{48E1C4D7-4FFB-4B9E-910C-FA81187D376B}" dt="2023-09-29T01:07:34.267" v="22415" actId="20577"/>
        <pc:sldMkLst>
          <pc:docMk/>
          <pc:sldMk cId="860866782" sldId="310"/>
        </pc:sldMkLst>
        <pc:spChg chg="mod">
          <ac:chgData name="Laura Sander" userId="2bb42e45-df7a-4999-838e-eb9311df8da7" providerId="ADAL" clId="{48E1C4D7-4FFB-4B9E-910C-FA81187D376B}" dt="2023-09-28T18:12:13.057" v="8268" actId="20577"/>
          <ac:spMkLst>
            <pc:docMk/>
            <pc:sldMk cId="860866782" sldId="310"/>
            <ac:spMk id="2" creationId="{BADB5D98-DFE3-2B79-DBB2-EFAD40AD229A}"/>
          </ac:spMkLst>
        </pc:spChg>
        <pc:spChg chg="mod">
          <ac:chgData name="Laura Sander" userId="2bb42e45-df7a-4999-838e-eb9311df8da7" providerId="ADAL" clId="{48E1C4D7-4FFB-4B9E-910C-FA81187D376B}" dt="2023-09-29T01:07:34.267" v="22415" actId="20577"/>
          <ac:spMkLst>
            <pc:docMk/>
            <pc:sldMk cId="860866782" sldId="310"/>
            <ac:spMk id="3" creationId="{2B1C026A-DEF3-C3C5-5C34-DF137D535C69}"/>
          </ac:spMkLst>
        </pc:spChg>
      </pc:sldChg>
      <pc:sldChg chg="modSp add mod modNotesTx">
        <pc:chgData name="Laura Sander" userId="2bb42e45-df7a-4999-838e-eb9311df8da7" providerId="ADAL" clId="{48E1C4D7-4FFB-4B9E-910C-FA81187D376B}" dt="2023-09-28T19:19:13.100" v="11025" actId="12"/>
        <pc:sldMkLst>
          <pc:docMk/>
          <pc:sldMk cId="1780103119" sldId="311"/>
        </pc:sldMkLst>
        <pc:spChg chg="mod">
          <ac:chgData name="Laura Sander" userId="2bb42e45-df7a-4999-838e-eb9311df8da7" providerId="ADAL" clId="{48E1C4D7-4FFB-4B9E-910C-FA81187D376B}" dt="2023-09-28T18:15:33.806" v="8388" actId="313"/>
          <ac:spMkLst>
            <pc:docMk/>
            <pc:sldMk cId="1780103119" sldId="311"/>
            <ac:spMk id="2" creationId="{BADB5D98-DFE3-2B79-DBB2-EFAD40AD229A}"/>
          </ac:spMkLst>
        </pc:spChg>
        <pc:spChg chg="mod">
          <ac:chgData name="Laura Sander" userId="2bb42e45-df7a-4999-838e-eb9311df8da7" providerId="ADAL" clId="{48E1C4D7-4FFB-4B9E-910C-FA81187D376B}" dt="2023-09-28T19:19:13.100" v="11025" actId="12"/>
          <ac:spMkLst>
            <pc:docMk/>
            <pc:sldMk cId="1780103119" sldId="311"/>
            <ac:spMk id="3" creationId="{2B1C026A-DEF3-C3C5-5C34-DF137D535C69}"/>
          </ac:spMkLst>
        </pc:spChg>
      </pc:sldChg>
      <pc:sldChg chg="modSp add mod">
        <pc:chgData name="Laura Sander" userId="2bb42e45-df7a-4999-838e-eb9311df8da7" providerId="ADAL" clId="{48E1C4D7-4FFB-4B9E-910C-FA81187D376B}" dt="2023-09-29T01:02:06.628" v="22270" actId="115"/>
        <pc:sldMkLst>
          <pc:docMk/>
          <pc:sldMk cId="1282275121" sldId="312"/>
        </pc:sldMkLst>
        <pc:spChg chg="mod">
          <ac:chgData name="Laura Sander" userId="2bb42e45-df7a-4999-838e-eb9311df8da7" providerId="ADAL" clId="{48E1C4D7-4FFB-4B9E-910C-FA81187D376B}" dt="2023-09-29T01:02:06.628" v="22270" actId="115"/>
          <ac:spMkLst>
            <pc:docMk/>
            <pc:sldMk cId="1282275121" sldId="312"/>
            <ac:spMk id="3" creationId="{2B1C026A-DEF3-C3C5-5C34-DF137D535C69}"/>
          </ac:spMkLst>
        </pc:spChg>
      </pc:sldChg>
      <pc:sldChg chg="modSp add mod modNotesTx">
        <pc:chgData name="Laura Sander" userId="2bb42e45-df7a-4999-838e-eb9311df8da7" providerId="ADAL" clId="{48E1C4D7-4FFB-4B9E-910C-FA81187D376B}" dt="2023-09-28T19:10:05.914" v="10844" actId="255"/>
        <pc:sldMkLst>
          <pc:docMk/>
          <pc:sldMk cId="2731841362" sldId="313"/>
        </pc:sldMkLst>
        <pc:spChg chg="mod">
          <ac:chgData name="Laura Sander" userId="2bb42e45-df7a-4999-838e-eb9311df8da7" providerId="ADAL" clId="{48E1C4D7-4FFB-4B9E-910C-FA81187D376B}" dt="2023-09-28T18:30:14.964" v="9048" actId="20577"/>
          <ac:spMkLst>
            <pc:docMk/>
            <pc:sldMk cId="2731841362" sldId="313"/>
            <ac:spMk id="2" creationId="{BADB5D98-DFE3-2B79-DBB2-EFAD40AD229A}"/>
          </ac:spMkLst>
        </pc:spChg>
        <pc:spChg chg="mod">
          <ac:chgData name="Laura Sander" userId="2bb42e45-df7a-4999-838e-eb9311df8da7" providerId="ADAL" clId="{48E1C4D7-4FFB-4B9E-910C-FA81187D376B}" dt="2023-09-28T19:10:05.914" v="10844" actId="255"/>
          <ac:spMkLst>
            <pc:docMk/>
            <pc:sldMk cId="2731841362" sldId="313"/>
            <ac:spMk id="3" creationId="{2B1C026A-DEF3-C3C5-5C34-DF137D535C69}"/>
          </ac:spMkLst>
        </pc:spChg>
      </pc:sldChg>
      <pc:sldChg chg="addSp modSp add mod modNotesTx">
        <pc:chgData name="Laura Sander" userId="2bb42e45-df7a-4999-838e-eb9311df8da7" providerId="ADAL" clId="{48E1C4D7-4FFB-4B9E-910C-FA81187D376B}" dt="2023-09-28T19:10:48.317" v="10855" actId="20577"/>
        <pc:sldMkLst>
          <pc:docMk/>
          <pc:sldMk cId="3722768241" sldId="314"/>
        </pc:sldMkLst>
        <pc:spChg chg="mod">
          <ac:chgData name="Laura Sander" userId="2bb42e45-df7a-4999-838e-eb9311df8da7" providerId="ADAL" clId="{48E1C4D7-4FFB-4B9E-910C-FA81187D376B}" dt="2023-09-28T18:32:16.917" v="9157" actId="20577"/>
          <ac:spMkLst>
            <pc:docMk/>
            <pc:sldMk cId="3722768241" sldId="314"/>
            <ac:spMk id="2" creationId="{BADB5D98-DFE3-2B79-DBB2-EFAD40AD229A}"/>
          </ac:spMkLst>
        </pc:spChg>
        <pc:spChg chg="mod">
          <ac:chgData name="Laura Sander" userId="2bb42e45-df7a-4999-838e-eb9311df8da7" providerId="ADAL" clId="{48E1C4D7-4FFB-4B9E-910C-FA81187D376B}" dt="2023-09-28T19:10:48.317" v="10855" actId="20577"/>
          <ac:spMkLst>
            <pc:docMk/>
            <pc:sldMk cId="3722768241" sldId="314"/>
            <ac:spMk id="3" creationId="{2B1C026A-DEF3-C3C5-5C34-DF137D535C69}"/>
          </ac:spMkLst>
        </pc:spChg>
        <pc:picChg chg="add mod">
          <ac:chgData name="Laura Sander" userId="2bb42e45-df7a-4999-838e-eb9311df8da7" providerId="ADAL" clId="{48E1C4D7-4FFB-4B9E-910C-FA81187D376B}" dt="2023-09-28T18:34:38.374" v="9336" actId="1076"/>
          <ac:picMkLst>
            <pc:docMk/>
            <pc:sldMk cId="3722768241" sldId="314"/>
            <ac:picMk id="7" creationId="{643FA772-E15D-3996-67FB-0B9675672C0F}"/>
          </ac:picMkLst>
        </pc:picChg>
      </pc:sldChg>
      <pc:sldChg chg="addSp delSp modSp add mod modClrScheme chgLayout">
        <pc:chgData name="Laura Sander" userId="2bb42e45-df7a-4999-838e-eb9311df8da7" providerId="ADAL" clId="{48E1C4D7-4FFB-4B9E-910C-FA81187D376B}" dt="2023-09-28T23:47:43.352" v="16443" actId="27636"/>
        <pc:sldMkLst>
          <pc:docMk/>
          <pc:sldMk cId="3496187357" sldId="315"/>
        </pc:sldMkLst>
        <pc:spChg chg="mod">
          <ac:chgData name="Laura Sander" userId="2bb42e45-df7a-4999-838e-eb9311df8da7" providerId="ADAL" clId="{48E1C4D7-4FFB-4B9E-910C-FA81187D376B}" dt="2023-09-28T18:36:45.076" v="9423" actId="26606"/>
          <ac:spMkLst>
            <pc:docMk/>
            <pc:sldMk cId="3496187357" sldId="315"/>
            <ac:spMk id="2" creationId="{BADB5D98-DFE3-2B79-DBB2-EFAD40AD229A}"/>
          </ac:spMkLst>
        </pc:spChg>
        <pc:spChg chg="mod">
          <ac:chgData name="Laura Sander" userId="2bb42e45-df7a-4999-838e-eb9311df8da7" providerId="ADAL" clId="{48E1C4D7-4FFB-4B9E-910C-FA81187D376B}" dt="2023-09-28T19:11:13.430" v="10861" actId="20577"/>
          <ac:spMkLst>
            <pc:docMk/>
            <pc:sldMk cId="3496187357" sldId="315"/>
            <ac:spMk id="3" creationId="{2B1C026A-DEF3-C3C5-5C34-DF137D535C69}"/>
          </ac:spMkLst>
        </pc:spChg>
        <pc:spChg chg="mod">
          <ac:chgData name="Laura Sander" userId="2bb42e45-df7a-4999-838e-eb9311df8da7" providerId="ADAL" clId="{48E1C4D7-4FFB-4B9E-910C-FA81187D376B}" dt="2023-09-28T18:36:45.076" v="9423" actId="26606"/>
          <ac:spMkLst>
            <pc:docMk/>
            <pc:sldMk cId="3496187357" sldId="315"/>
            <ac:spMk id="4" creationId="{164943ED-CE9F-4E10-A35E-4ACE0A0139CB}"/>
          </ac:spMkLst>
        </pc:spChg>
        <pc:spChg chg="mod">
          <ac:chgData name="Laura Sander" userId="2bb42e45-df7a-4999-838e-eb9311df8da7" providerId="ADAL" clId="{48E1C4D7-4FFB-4B9E-910C-FA81187D376B}" dt="2023-09-28T23:47:43.352" v="16443" actId="27636"/>
          <ac:spMkLst>
            <pc:docMk/>
            <pc:sldMk cId="3496187357" sldId="315"/>
            <ac:spMk id="5" creationId="{2DA90A4E-0A0D-B842-27A6-6B06F29A7182}"/>
          </ac:spMkLst>
        </pc:spChg>
        <pc:spChg chg="mod">
          <ac:chgData name="Laura Sander" userId="2bb42e45-df7a-4999-838e-eb9311df8da7" providerId="ADAL" clId="{48E1C4D7-4FFB-4B9E-910C-FA81187D376B}" dt="2023-09-28T18:36:45.076" v="9423" actId="26606"/>
          <ac:spMkLst>
            <pc:docMk/>
            <pc:sldMk cId="3496187357" sldId="315"/>
            <ac:spMk id="6" creationId="{84E8B766-78E2-8077-F31E-67FB9894157B}"/>
          </ac:spMkLst>
        </pc:spChg>
        <pc:picChg chg="del">
          <ac:chgData name="Laura Sander" userId="2bb42e45-df7a-4999-838e-eb9311df8da7" providerId="ADAL" clId="{48E1C4D7-4FFB-4B9E-910C-FA81187D376B}" dt="2023-09-28T18:35:13.692" v="9339" actId="478"/>
          <ac:picMkLst>
            <pc:docMk/>
            <pc:sldMk cId="3496187357" sldId="315"/>
            <ac:picMk id="7" creationId="{643FA772-E15D-3996-67FB-0B9675672C0F}"/>
          </ac:picMkLst>
        </pc:picChg>
        <pc:picChg chg="add mod ord">
          <ac:chgData name="Laura Sander" userId="2bb42e45-df7a-4999-838e-eb9311df8da7" providerId="ADAL" clId="{48E1C4D7-4FFB-4B9E-910C-FA81187D376B}" dt="2023-09-28T18:37:00.328" v="9425" actId="1076"/>
          <ac:picMkLst>
            <pc:docMk/>
            <pc:sldMk cId="3496187357" sldId="315"/>
            <ac:picMk id="8" creationId="{BB3293B1-BF4D-6577-0F19-F93FCD96F20F}"/>
          </ac:picMkLst>
        </pc:picChg>
      </pc:sldChg>
      <pc:sldChg chg="add del">
        <pc:chgData name="Laura Sander" userId="2bb42e45-df7a-4999-838e-eb9311df8da7" providerId="ADAL" clId="{48E1C4D7-4FFB-4B9E-910C-FA81187D376B}" dt="2023-09-28T18:46:25.207" v="9916" actId="2696"/>
        <pc:sldMkLst>
          <pc:docMk/>
          <pc:sldMk cId="1810413442" sldId="316"/>
        </pc:sldMkLst>
      </pc:sldChg>
      <pc:sldChg chg="modSp add mod">
        <pc:chgData name="Laura Sander" userId="2bb42e45-df7a-4999-838e-eb9311df8da7" providerId="ADAL" clId="{48E1C4D7-4FFB-4B9E-910C-FA81187D376B}" dt="2023-09-28T19:20:10.065" v="11037" actId="20577"/>
        <pc:sldMkLst>
          <pc:docMk/>
          <pc:sldMk cId="3203801977" sldId="316"/>
        </pc:sldMkLst>
        <pc:spChg chg="mod">
          <ac:chgData name="Laura Sander" userId="2bb42e45-df7a-4999-838e-eb9311df8da7" providerId="ADAL" clId="{48E1C4D7-4FFB-4B9E-910C-FA81187D376B}" dt="2023-09-28T19:20:10.065" v="11037" actId="20577"/>
          <ac:spMkLst>
            <pc:docMk/>
            <pc:sldMk cId="3203801977" sldId="316"/>
            <ac:spMk id="3" creationId="{2B1C026A-DEF3-C3C5-5C34-DF137D535C69}"/>
          </ac:spMkLst>
        </pc:spChg>
      </pc:sldChg>
      <pc:sldChg chg="delSp modSp add mod modNotesTx">
        <pc:chgData name="Laura Sander" userId="2bb42e45-df7a-4999-838e-eb9311df8da7" providerId="ADAL" clId="{48E1C4D7-4FFB-4B9E-910C-FA81187D376B}" dt="2023-09-29T01:00:09.815" v="22263" actId="14100"/>
        <pc:sldMkLst>
          <pc:docMk/>
          <pc:sldMk cId="2176483291" sldId="317"/>
        </pc:sldMkLst>
        <pc:spChg chg="mod">
          <ac:chgData name="Laura Sander" userId="2bb42e45-df7a-4999-838e-eb9311df8da7" providerId="ADAL" clId="{48E1C4D7-4FFB-4B9E-910C-FA81187D376B}" dt="2023-09-28T19:01:23.333" v="10598" actId="20577"/>
          <ac:spMkLst>
            <pc:docMk/>
            <pc:sldMk cId="2176483291" sldId="317"/>
            <ac:spMk id="2" creationId="{8F132B24-E2C5-CEAB-2EB4-1CB1894B33CF}"/>
          </ac:spMkLst>
        </pc:spChg>
        <pc:spChg chg="mod">
          <ac:chgData name="Laura Sander" userId="2bb42e45-df7a-4999-838e-eb9311df8da7" providerId="ADAL" clId="{48E1C4D7-4FFB-4B9E-910C-FA81187D376B}" dt="2023-09-29T01:00:09.815" v="22263" actId="14100"/>
          <ac:spMkLst>
            <pc:docMk/>
            <pc:sldMk cId="2176483291" sldId="317"/>
            <ac:spMk id="3" creationId="{8808B32B-4277-5420-30E3-1A6C072B7501}"/>
          </ac:spMkLst>
        </pc:spChg>
        <pc:picChg chg="del">
          <ac:chgData name="Laura Sander" userId="2bb42e45-df7a-4999-838e-eb9311df8da7" providerId="ADAL" clId="{48E1C4D7-4FFB-4B9E-910C-FA81187D376B}" dt="2023-09-28T18:50:02.568" v="10039" actId="478"/>
          <ac:picMkLst>
            <pc:docMk/>
            <pc:sldMk cId="2176483291" sldId="317"/>
            <ac:picMk id="8" creationId="{1BA2DD10-25A5-4EC4-D239-F27D7C31C606}"/>
          </ac:picMkLst>
        </pc:picChg>
      </pc:sldChg>
      <pc:sldChg chg="modSp add mod">
        <pc:chgData name="Laura Sander" userId="2bb42e45-df7a-4999-838e-eb9311df8da7" providerId="ADAL" clId="{48E1C4D7-4FFB-4B9E-910C-FA81187D376B}" dt="2023-09-28T19:08:18.469" v="10819" actId="20577"/>
        <pc:sldMkLst>
          <pc:docMk/>
          <pc:sldMk cId="3447762281" sldId="318"/>
        </pc:sldMkLst>
        <pc:spChg chg="mod">
          <ac:chgData name="Laura Sander" userId="2bb42e45-df7a-4999-838e-eb9311df8da7" providerId="ADAL" clId="{48E1C4D7-4FFB-4B9E-910C-FA81187D376B}" dt="2023-09-28T19:01:29.619" v="10599" actId="20577"/>
          <ac:spMkLst>
            <pc:docMk/>
            <pc:sldMk cId="3447762281" sldId="318"/>
            <ac:spMk id="2" creationId="{8F132B24-E2C5-CEAB-2EB4-1CB1894B33CF}"/>
          </ac:spMkLst>
        </pc:spChg>
        <pc:spChg chg="mod">
          <ac:chgData name="Laura Sander" userId="2bb42e45-df7a-4999-838e-eb9311df8da7" providerId="ADAL" clId="{48E1C4D7-4FFB-4B9E-910C-FA81187D376B}" dt="2023-09-28T19:08:18.469" v="10819" actId="20577"/>
          <ac:spMkLst>
            <pc:docMk/>
            <pc:sldMk cId="3447762281" sldId="318"/>
            <ac:spMk id="3" creationId="{8808B32B-4277-5420-30E3-1A6C072B7501}"/>
          </ac:spMkLst>
        </pc:spChg>
      </pc:sldChg>
      <pc:sldChg chg="modSp add mod">
        <pc:chgData name="Laura Sander" userId="2bb42e45-df7a-4999-838e-eb9311df8da7" providerId="ADAL" clId="{48E1C4D7-4FFB-4B9E-910C-FA81187D376B}" dt="2023-09-29T01:00:40.282" v="22266" actId="20577"/>
        <pc:sldMkLst>
          <pc:docMk/>
          <pc:sldMk cId="981574381" sldId="319"/>
        </pc:sldMkLst>
        <pc:spChg chg="mod">
          <ac:chgData name="Laura Sander" userId="2bb42e45-df7a-4999-838e-eb9311df8da7" providerId="ADAL" clId="{48E1C4D7-4FFB-4B9E-910C-FA81187D376B}" dt="2023-09-28T19:01:33.298" v="10600" actId="20577"/>
          <ac:spMkLst>
            <pc:docMk/>
            <pc:sldMk cId="981574381" sldId="319"/>
            <ac:spMk id="2" creationId="{8F132B24-E2C5-CEAB-2EB4-1CB1894B33CF}"/>
          </ac:spMkLst>
        </pc:spChg>
        <pc:spChg chg="mod">
          <ac:chgData name="Laura Sander" userId="2bb42e45-df7a-4999-838e-eb9311df8da7" providerId="ADAL" clId="{48E1C4D7-4FFB-4B9E-910C-FA81187D376B}" dt="2023-09-29T01:00:40.282" v="22266" actId="20577"/>
          <ac:spMkLst>
            <pc:docMk/>
            <pc:sldMk cId="981574381" sldId="319"/>
            <ac:spMk id="3" creationId="{8808B32B-4277-5420-30E3-1A6C072B7501}"/>
          </ac:spMkLst>
        </pc:spChg>
      </pc:sldChg>
      <pc:sldChg chg="add del">
        <pc:chgData name="Laura Sander" userId="2bb42e45-df7a-4999-838e-eb9311df8da7" providerId="ADAL" clId="{48E1C4D7-4FFB-4B9E-910C-FA81187D376B}" dt="2023-09-28T19:38:33.044" v="11792" actId="2696"/>
        <pc:sldMkLst>
          <pc:docMk/>
          <pc:sldMk cId="2180758398" sldId="320"/>
        </pc:sldMkLst>
      </pc:sldChg>
      <pc:sldChg chg="modSp add mod">
        <pc:chgData name="Laura Sander" userId="2bb42e45-df7a-4999-838e-eb9311df8da7" providerId="ADAL" clId="{48E1C4D7-4FFB-4B9E-910C-FA81187D376B}" dt="2023-09-28T20:14:09.305" v="14882" actId="20577"/>
        <pc:sldMkLst>
          <pc:docMk/>
          <pc:sldMk cId="3007058204" sldId="320"/>
        </pc:sldMkLst>
        <pc:spChg chg="mod">
          <ac:chgData name="Laura Sander" userId="2bb42e45-df7a-4999-838e-eb9311df8da7" providerId="ADAL" clId="{48E1C4D7-4FFB-4B9E-910C-FA81187D376B}" dt="2023-09-28T20:14:09.305" v="14882" actId="20577"/>
          <ac:spMkLst>
            <pc:docMk/>
            <pc:sldMk cId="3007058204" sldId="320"/>
            <ac:spMk id="2" creationId="{6A77424B-3584-0A69-C02E-3D3F30044426}"/>
          </ac:spMkLst>
        </pc:spChg>
        <pc:spChg chg="mod">
          <ac:chgData name="Laura Sander" userId="2bb42e45-df7a-4999-838e-eb9311df8da7" providerId="ADAL" clId="{48E1C4D7-4FFB-4B9E-910C-FA81187D376B}" dt="2023-09-28T19:59:11.478" v="13563" actId="12"/>
          <ac:spMkLst>
            <pc:docMk/>
            <pc:sldMk cId="3007058204" sldId="320"/>
            <ac:spMk id="3" creationId="{7676EA56-A733-83E1-E2FD-D3D5B0C18F71}"/>
          </ac:spMkLst>
        </pc:spChg>
      </pc:sldChg>
      <pc:sldChg chg="modSp add mod">
        <pc:chgData name="Laura Sander" userId="2bb42e45-df7a-4999-838e-eb9311df8da7" providerId="ADAL" clId="{48E1C4D7-4FFB-4B9E-910C-FA81187D376B}" dt="2023-09-28T20:14:06.073" v="14880" actId="20577"/>
        <pc:sldMkLst>
          <pc:docMk/>
          <pc:sldMk cId="834825441" sldId="321"/>
        </pc:sldMkLst>
        <pc:spChg chg="mod">
          <ac:chgData name="Laura Sander" userId="2bb42e45-df7a-4999-838e-eb9311df8da7" providerId="ADAL" clId="{48E1C4D7-4FFB-4B9E-910C-FA81187D376B}" dt="2023-09-28T20:14:06.073" v="14880" actId="20577"/>
          <ac:spMkLst>
            <pc:docMk/>
            <pc:sldMk cId="834825441" sldId="321"/>
            <ac:spMk id="2" creationId="{6A77424B-3584-0A69-C02E-3D3F30044426}"/>
          </ac:spMkLst>
        </pc:spChg>
        <pc:spChg chg="mod">
          <ac:chgData name="Laura Sander" userId="2bb42e45-df7a-4999-838e-eb9311df8da7" providerId="ADAL" clId="{48E1C4D7-4FFB-4B9E-910C-FA81187D376B}" dt="2023-09-28T20:05:35.314" v="14078" actId="20577"/>
          <ac:spMkLst>
            <pc:docMk/>
            <pc:sldMk cId="834825441" sldId="321"/>
            <ac:spMk id="3" creationId="{7676EA56-A733-83E1-E2FD-D3D5B0C18F71}"/>
          </ac:spMkLst>
        </pc:spChg>
      </pc:sldChg>
      <pc:sldChg chg="modSp add mod ord">
        <pc:chgData name="Laura Sander" userId="2bb42e45-df7a-4999-838e-eb9311df8da7" providerId="ADAL" clId="{48E1C4D7-4FFB-4B9E-910C-FA81187D376B}" dt="2023-09-28T19:53:35.411" v="13215" actId="14100"/>
        <pc:sldMkLst>
          <pc:docMk/>
          <pc:sldMk cId="802408682" sldId="322"/>
        </pc:sldMkLst>
        <pc:spChg chg="mod">
          <ac:chgData name="Laura Sander" userId="2bb42e45-df7a-4999-838e-eb9311df8da7" providerId="ADAL" clId="{48E1C4D7-4FFB-4B9E-910C-FA81187D376B}" dt="2023-09-28T19:51:02.307" v="13072" actId="20577"/>
          <ac:spMkLst>
            <pc:docMk/>
            <pc:sldMk cId="802408682" sldId="322"/>
            <ac:spMk id="2" creationId="{6A77424B-3584-0A69-C02E-3D3F30044426}"/>
          </ac:spMkLst>
        </pc:spChg>
        <pc:spChg chg="mod">
          <ac:chgData name="Laura Sander" userId="2bb42e45-df7a-4999-838e-eb9311df8da7" providerId="ADAL" clId="{48E1C4D7-4FFB-4B9E-910C-FA81187D376B}" dt="2023-09-28T19:53:35.411" v="13215" actId="14100"/>
          <ac:spMkLst>
            <pc:docMk/>
            <pc:sldMk cId="802408682" sldId="322"/>
            <ac:spMk id="3" creationId="{7676EA56-A733-83E1-E2FD-D3D5B0C18F71}"/>
          </ac:spMkLst>
        </pc:spChg>
      </pc:sldChg>
      <pc:sldChg chg="modSp add mod">
        <pc:chgData name="Laura Sander" userId="2bb42e45-df7a-4999-838e-eb9311df8da7" providerId="ADAL" clId="{48E1C4D7-4FFB-4B9E-910C-FA81187D376B}" dt="2023-09-28T20:14:02.876" v="14878" actId="20577"/>
        <pc:sldMkLst>
          <pc:docMk/>
          <pc:sldMk cId="1439157615" sldId="323"/>
        </pc:sldMkLst>
        <pc:spChg chg="mod">
          <ac:chgData name="Laura Sander" userId="2bb42e45-df7a-4999-838e-eb9311df8da7" providerId="ADAL" clId="{48E1C4D7-4FFB-4B9E-910C-FA81187D376B}" dt="2023-09-28T20:14:02.876" v="14878" actId="20577"/>
          <ac:spMkLst>
            <pc:docMk/>
            <pc:sldMk cId="1439157615" sldId="323"/>
            <ac:spMk id="2" creationId="{6A77424B-3584-0A69-C02E-3D3F30044426}"/>
          </ac:spMkLst>
        </pc:spChg>
        <pc:spChg chg="mod">
          <ac:chgData name="Laura Sander" userId="2bb42e45-df7a-4999-838e-eb9311df8da7" providerId="ADAL" clId="{48E1C4D7-4FFB-4B9E-910C-FA81187D376B}" dt="2023-09-28T20:02:36.914" v="13850" actId="20577"/>
          <ac:spMkLst>
            <pc:docMk/>
            <pc:sldMk cId="1439157615" sldId="323"/>
            <ac:spMk id="3" creationId="{7676EA56-A733-83E1-E2FD-D3D5B0C18F71}"/>
          </ac:spMkLst>
        </pc:spChg>
      </pc:sldChg>
      <pc:sldChg chg="modSp add mod">
        <pc:chgData name="Laura Sander" userId="2bb42e45-df7a-4999-838e-eb9311df8da7" providerId="ADAL" clId="{48E1C4D7-4FFB-4B9E-910C-FA81187D376B}" dt="2023-09-29T01:09:28.706" v="22418" actId="20577"/>
        <pc:sldMkLst>
          <pc:docMk/>
          <pc:sldMk cId="1743126378" sldId="324"/>
        </pc:sldMkLst>
        <pc:spChg chg="mod">
          <ac:chgData name="Laura Sander" userId="2bb42e45-df7a-4999-838e-eb9311df8da7" providerId="ADAL" clId="{48E1C4D7-4FFB-4B9E-910C-FA81187D376B}" dt="2023-09-28T20:13:59.633" v="14876" actId="20577"/>
          <ac:spMkLst>
            <pc:docMk/>
            <pc:sldMk cId="1743126378" sldId="324"/>
            <ac:spMk id="2" creationId="{6A77424B-3584-0A69-C02E-3D3F30044426}"/>
          </ac:spMkLst>
        </pc:spChg>
        <pc:spChg chg="mod">
          <ac:chgData name="Laura Sander" userId="2bb42e45-df7a-4999-838e-eb9311df8da7" providerId="ADAL" clId="{48E1C4D7-4FFB-4B9E-910C-FA81187D376B}" dt="2023-09-29T01:09:28.706" v="22418" actId="20577"/>
          <ac:spMkLst>
            <pc:docMk/>
            <pc:sldMk cId="1743126378" sldId="324"/>
            <ac:spMk id="3" creationId="{7676EA56-A733-83E1-E2FD-D3D5B0C18F71}"/>
          </ac:spMkLst>
        </pc:spChg>
      </pc:sldChg>
      <pc:sldChg chg="modSp add mod">
        <pc:chgData name="Laura Sander" userId="2bb42e45-df7a-4999-838e-eb9311df8da7" providerId="ADAL" clId="{48E1C4D7-4FFB-4B9E-910C-FA81187D376B}" dt="2023-09-28T23:50:57.448" v="16446" actId="20577"/>
        <pc:sldMkLst>
          <pc:docMk/>
          <pc:sldMk cId="2729601421" sldId="325"/>
        </pc:sldMkLst>
        <pc:spChg chg="mod">
          <ac:chgData name="Laura Sander" userId="2bb42e45-df7a-4999-838e-eb9311df8da7" providerId="ADAL" clId="{48E1C4D7-4FFB-4B9E-910C-FA81187D376B}" dt="2023-09-28T20:13:55.422" v="14872" actId="20577"/>
          <ac:spMkLst>
            <pc:docMk/>
            <pc:sldMk cId="2729601421" sldId="325"/>
            <ac:spMk id="2" creationId="{6A77424B-3584-0A69-C02E-3D3F30044426}"/>
          </ac:spMkLst>
        </pc:spChg>
        <pc:spChg chg="mod">
          <ac:chgData name="Laura Sander" userId="2bb42e45-df7a-4999-838e-eb9311df8da7" providerId="ADAL" clId="{48E1C4D7-4FFB-4B9E-910C-FA81187D376B}" dt="2023-09-28T23:50:57.448" v="16446" actId="20577"/>
          <ac:spMkLst>
            <pc:docMk/>
            <pc:sldMk cId="2729601421" sldId="325"/>
            <ac:spMk id="3" creationId="{7676EA56-A733-83E1-E2FD-D3D5B0C18F71}"/>
          </ac:spMkLst>
        </pc:spChg>
      </pc:sldChg>
      <pc:sldChg chg="modSp new mod">
        <pc:chgData name="Laura Sander" userId="2bb42e45-df7a-4999-838e-eb9311df8da7" providerId="ADAL" clId="{48E1C4D7-4FFB-4B9E-910C-FA81187D376B}" dt="2023-09-28T20:34:28.073" v="15972" actId="20577"/>
        <pc:sldMkLst>
          <pc:docMk/>
          <pc:sldMk cId="4255469212" sldId="326"/>
        </pc:sldMkLst>
        <pc:spChg chg="mod">
          <ac:chgData name="Laura Sander" userId="2bb42e45-df7a-4999-838e-eb9311df8da7" providerId="ADAL" clId="{48E1C4D7-4FFB-4B9E-910C-FA81187D376B}" dt="2023-09-28T20:14:16.381" v="14886" actId="20577"/>
          <ac:spMkLst>
            <pc:docMk/>
            <pc:sldMk cId="4255469212" sldId="326"/>
            <ac:spMk id="2" creationId="{C206452A-EDE1-01A5-5E9F-52EF9AC8E758}"/>
          </ac:spMkLst>
        </pc:spChg>
        <pc:spChg chg="mod">
          <ac:chgData name="Laura Sander" userId="2bb42e45-df7a-4999-838e-eb9311df8da7" providerId="ADAL" clId="{48E1C4D7-4FFB-4B9E-910C-FA81187D376B}" dt="2023-09-28T20:26:59.467" v="15633" actId="12"/>
          <ac:spMkLst>
            <pc:docMk/>
            <pc:sldMk cId="4255469212" sldId="326"/>
            <ac:spMk id="3" creationId="{11AB545F-F8F3-9FC3-65B3-F715BD40419B}"/>
          </ac:spMkLst>
        </pc:spChg>
        <pc:spChg chg="mod">
          <ac:chgData name="Laura Sander" userId="2bb42e45-df7a-4999-838e-eb9311df8da7" providerId="ADAL" clId="{48E1C4D7-4FFB-4B9E-910C-FA81187D376B}" dt="2023-09-28T20:34:28.073" v="15972" actId="20577"/>
          <ac:spMkLst>
            <pc:docMk/>
            <pc:sldMk cId="4255469212" sldId="326"/>
            <ac:spMk id="4" creationId="{6B50AC64-5F65-6946-0B03-AF3ECAD79AF0}"/>
          </ac:spMkLst>
        </pc:spChg>
      </pc:sldChg>
      <pc:sldChg chg="add del">
        <pc:chgData name="Laura Sander" userId="2bb42e45-df7a-4999-838e-eb9311df8da7" providerId="ADAL" clId="{48E1C4D7-4FFB-4B9E-910C-FA81187D376B}" dt="2023-09-28T20:31:14.979" v="15715" actId="2696"/>
        <pc:sldMkLst>
          <pc:docMk/>
          <pc:sldMk cId="170332739" sldId="327"/>
        </pc:sldMkLst>
      </pc:sldChg>
      <pc:sldChg chg="modSp add mod ord">
        <pc:chgData name="Laura Sander" userId="2bb42e45-df7a-4999-838e-eb9311df8da7" providerId="ADAL" clId="{48E1C4D7-4FFB-4B9E-910C-FA81187D376B}" dt="2023-09-28T20:38:02.810" v="16190" actId="20577"/>
        <pc:sldMkLst>
          <pc:docMk/>
          <pc:sldMk cId="2736234968" sldId="327"/>
        </pc:sldMkLst>
        <pc:spChg chg="mod">
          <ac:chgData name="Laura Sander" userId="2bb42e45-df7a-4999-838e-eb9311df8da7" providerId="ADAL" clId="{48E1C4D7-4FFB-4B9E-910C-FA81187D376B}" dt="2023-09-28T20:38:02.810" v="16190" actId="20577"/>
          <ac:spMkLst>
            <pc:docMk/>
            <pc:sldMk cId="2736234968" sldId="327"/>
            <ac:spMk id="3" creationId="{7676EA56-A733-83E1-E2FD-D3D5B0C18F71}"/>
          </ac:spMkLst>
        </pc:spChg>
      </pc:sldChg>
      <pc:sldChg chg="modSp add del mod">
        <pc:chgData name="Laura Sander" userId="2bb42e45-df7a-4999-838e-eb9311df8da7" providerId="ADAL" clId="{48E1C4D7-4FFB-4B9E-910C-FA81187D376B}" dt="2023-09-29T00:56:22.642" v="22008" actId="2696"/>
        <pc:sldMkLst>
          <pc:docMk/>
          <pc:sldMk cId="1498754533" sldId="328"/>
        </pc:sldMkLst>
        <pc:spChg chg="mod">
          <ac:chgData name="Laura Sander" userId="2bb42e45-df7a-4999-838e-eb9311df8da7" providerId="ADAL" clId="{48E1C4D7-4FFB-4B9E-910C-FA81187D376B}" dt="2023-09-28T20:46:06.916" v="16318" actId="20577"/>
          <ac:spMkLst>
            <pc:docMk/>
            <pc:sldMk cId="1498754533" sldId="328"/>
            <ac:spMk id="2" creationId="{6A77424B-3584-0A69-C02E-3D3F30044426}"/>
          </ac:spMkLst>
        </pc:spChg>
        <pc:spChg chg="mod">
          <ac:chgData name="Laura Sander" userId="2bb42e45-df7a-4999-838e-eb9311df8da7" providerId="ADAL" clId="{48E1C4D7-4FFB-4B9E-910C-FA81187D376B}" dt="2023-09-28T20:38:40.725" v="16235" actId="20577"/>
          <ac:spMkLst>
            <pc:docMk/>
            <pc:sldMk cId="1498754533" sldId="328"/>
            <ac:spMk id="3" creationId="{7676EA56-A733-83E1-E2FD-D3D5B0C18F71}"/>
          </ac:spMkLst>
        </pc:spChg>
      </pc:sldChg>
      <pc:sldChg chg="modSp add mod ord">
        <pc:chgData name="Laura Sander" userId="2bb42e45-df7a-4999-838e-eb9311df8da7" providerId="ADAL" clId="{48E1C4D7-4FFB-4B9E-910C-FA81187D376B}" dt="2023-09-29T00:49:26.309" v="21441" actId="20577"/>
        <pc:sldMkLst>
          <pc:docMk/>
          <pc:sldMk cId="3608846549" sldId="329"/>
        </pc:sldMkLst>
        <pc:spChg chg="mod">
          <ac:chgData name="Laura Sander" userId="2bb42e45-df7a-4999-838e-eb9311df8da7" providerId="ADAL" clId="{48E1C4D7-4FFB-4B9E-910C-FA81187D376B}" dt="2023-09-28T20:39:05.922" v="16251" actId="20577"/>
          <ac:spMkLst>
            <pc:docMk/>
            <pc:sldMk cId="3608846549" sldId="329"/>
            <ac:spMk id="2" creationId="{6A77424B-3584-0A69-C02E-3D3F30044426}"/>
          </ac:spMkLst>
        </pc:spChg>
        <pc:spChg chg="mod">
          <ac:chgData name="Laura Sander" userId="2bb42e45-df7a-4999-838e-eb9311df8da7" providerId="ADAL" clId="{48E1C4D7-4FFB-4B9E-910C-FA81187D376B}" dt="2023-09-29T00:49:26.309" v="21441" actId="20577"/>
          <ac:spMkLst>
            <pc:docMk/>
            <pc:sldMk cId="3608846549" sldId="329"/>
            <ac:spMk id="3" creationId="{7676EA56-A733-83E1-E2FD-D3D5B0C18F71}"/>
          </ac:spMkLst>
        </pc:spChg>
      </pc:sldChg>
      <pc:sldChg chg="modSp add mod ord modNotesTx">
        <pc:chgData name="Laura Sander" userId="2bb42e45-df7a-4999-838e-eb9311df8da7" providerId="ADAL" clId="{48E1C4D7-4FFB-4B9E-910C-FA81187D376B}" dt="2023-09-29T01:12:30.309" v="22485" actId="20577"/>
        <pc:sldMkLst>
          <pc:docMk/>
          <pc:sldMk cId="2224573154" sldId="330"/>
        </pc:sldMkLst>
        <pc:spChg chg="mod">
          <ac:chgData name="Laura Sander" userId="2bb42e45-df7a-4999-838e-eb9311df8da7" providerId="ADAL" clId="{48E1C4D7-4FFB-4B9E-910C-FA81187D376B}" dt="2023-09-28T20:46:02.565" v="16306" actId="20577"/>
          <ac:spMkLst>
            <pc:docMk/>
            <pc:sldMk cId="2224573154" sldId="330"/>
            <ac:spMk id="2" creationId="{6A77424B-3584-0A69-C02E-3D3F30044426}"/>
          </ac:spMkLst>
        </pc:spChg>
        <pc:spChg chg="mod">
          <ac:chgData name="Laura Sander" userId="2bb42e45-df7a-4999-838e-eb9311df8da7" providerId="ADAL" clId="{48E1C4D7-4FFB-4B9E-910C-FA81187D376B}" dt="2023-09-29T01:12:30.309" v="22485" actId="20577"/>
          <ac:spMkLst>
            <pc:docMk/>
            <pc:sldMk cId="2224573154" sldId="330"/>
            <ac:spMk id="3" creationId="{7676EA56-A733-83E1-E2FD-D3D5B0C18F71}"/>
          </ac:spMkLst>
        </pc:spChg>
      </pc:sldChg>
      <pc:sldChg chg="modSp add mod ord">
        <pc:chgData name="Laura Sander" userId="2bb42e45-df7a-4999-838e-eb9311df8da7" providerId="ADAL" clId="{48E1C4D7-4FFB-4B9E-910C-FA81187D376B}" dt="2023-09-29T01:13:30.995" v="22527" actId="20577"/>
        <pc:sldMkLst>
          <pc:docMk/>
          <pc:sldMk cId="1148581554" sldId="331"/>
        </pc:sldMkLst>
        <pc:spChg chg="mod">
          <ac:chgData name="Laura Sander" userId="2bb42e45-df7a-4999-838e-eb9311df8da7" providerId="ADAL" clId="{48E1C4D7-4FFB-4B9E-910C-FA81187D376B}" dt="2023-09-28T20:47:38.192" v="16415" actId="20577"/>
          <ac:spMkLst>
            <pc:docMk/>
            <pc:sldMk cId="1148581554" sldId="331"/>
            <ac:spMk id="2" creationId="{6A77424B-3584-0A69-C02E-3D3F30044426}"/>
          </ac:spMkLst>
        </pc:spChg>
        <pc:spChg chg="mod">
          <ac:chgData name="Laura Sander" userId="2bb42e45-df7a-4999-838e-eb9311df8da7" providerId="ADAL" clId="{48E1C4D7-4FFB-4B9E-910C-FA81187D376B}" dt="2023-09-29T01:13:30.995" v="22527" actId="20577"/>
          <ac:spMkLst>
            <pc:docMk/>
            <pc:sldMk cId="1148581554" sldId="331"/>
            <ac:spMk id="3" creationId="{7676EA56-A733-83E1-E2FD-D3D5B0C18F71}"/>
          </ac:spMkLst>
        </pc:spChg>
      </pc:sldChg>
      <pc:sldChg chg="modSp add del mod ord">
        <pc:chgData name="Laura Sander" userId="2bb42e45-df7a-4999-838e-eb9311df8da7" providerId="ADAL" clId="{48E1C4D7-4FFB-4B9E-910C-FA81187D376B}" dt="2023-09-29T00:17:19.141" v="19246" actId="2696"/>
        <pc:sldMkLst>
          <pc:docMk/>
          <pc:sldMk cId="538090982" sldId="332"/>
        </pc:sldMkLst>
        <pc:spChg chg="mod">
          <ac:chgData name="Laura Sander" userId="2bb42e45-df7a-4999-838e-eb9311df8da7" providerId="ADAL" clId="{48E1C4D7-4FFB-4B9E-910C-FA81187D376B}" dt="2023-09-28T23:50:10.935" v="16445" actId="20577"/>
          <ac:spMkLst>
            <pc:docMk/>
            <pc:sldMk cId="538090982" sldId="332"/>
            <ac:spMk id="2" creationId="{6A77424B-3584-0A69-C02E-3D3F30044426}"/>
          </ac:spMkLst>
        </pc:spChg>
      </pc:sldChg>
      <pc:sldChg chg="modSp add mod ord">
        <pc:chgData name="Laura Sander" userId="2bb42e45-df7a-4999-838e-eb9311df8da7" providerId="ADAL" clId="{48E1C4D7-4FFB-4B9E-910C-FA81187D376B}" dt="2023-09-29T16:52:23.441" v="22839" actId="20577"/>
        <pc:sldMkLst>
          <pc:docMk/>
          <pc:sldMk cId="4060080155" sldId="333"/>
        </pc:sldMkLst>
        <pc:spChg chg="mod">
          <ac:chgData name="Laura Sander" userId="2bb42e45-df7a-4999-838e-eb9311df8da7" providerId="ADAL" clId="{48E1C4D7-4FFB-4B9E-910C-FA81187D376B}" dt="2023-09-29T16:52:23.441" v="22839" actId="20577"/>
          <ac:spMkLst>
            <pc:docMk/>
            <pc:sldMk cId="4060080155" sldId="333"/>
            <ac:spMk id="3" creationId="{7676EA56-A733-83E1-E2FD-D3D5B0C18F71}"/>
          </ac:spMkLst>
        </pc:spChg>
      </pc:sldChg>
      <pc:sldChg chg="modSp add del mod">
        <pc:chgData name="Laura Sander" userId="2bb42e45-df7a-4999-838e-eb9311df8da7" providerId="ADAL" clId="{48E1C4D7-4FFB-4B9E-910C-FA81187D376B}" dt="2023-09-29T16:52:28.873" v="22840" actId="2696"/>
        <pc:sldMkLst>
          <pc:docMk/>
          <pc:sldMk cId="3906116315" sldId="334"/>
        </pc:sldMkLst>
        <pc:spChg chg="mod">
          <ac:chgData name="Laura Sander" userId="2bb42e45-df7a-4999-838e-eb9311df8da7" providerId="ADAL" clId="{48E1C4D7-4FFB-4B9E-910C-FA81187D376B}" dt="2023-09-29T16:51:59.196" v="22834" actId="20577"/>
          <ac:spMkLst>
            <pc:docMk/>
            <pc:sldMk cId="3906116315" sldId="334"/>
            <ac:spMk id="3" creationId="{7676EA56-A733-83E1-E2FD-D3D5B0C18F71}"/>
          </ac:spMkLst>
        </pc:spChg>
      </pc:sldChg>
      <pc:sldChg chg="modSp add mod">
        <pc:chgData name="Laura Sander" userId="2bb42e45-df7a-4999-838e-eb9311df8da7" providerId="ADAL" clId="{48E1C4D7-4FFB-4B9E-910C-FA81187D376B}" dt="2023-09-29T01:14:17.132" v="22536" actId="20577"/>
        <pc:sldMkLst>
          <pc:docMk/>
          <pc:sldMk cId="334572978" sldId="335"/>
        </pc:sldMkLst>
        <pc:spChg chg="mod">
          <ac:chgData name="Laura Sander" userId="2bb42e45-df7a-4999-838e-eb9311df8da7" providerId="ADAL" clId="{48E1C4D7-4FFB-4B9E-910C-FA81187D376B}" dt="2023-09-29T01:14:17.132" v="22536" actId="20577"/>
          <ac:spMkLst>
            <pc:docMk/>
            <pc:sldMk cId="334572978" sldId="335"/>
            <ac:spMk id="3" creationId="{7676EA56-A733-83E1-E2FD-D3D5B0C18F71}"/>
          </ac:spMkLst>
        </pc:spChg>
      </pc:sldChg>
      <pc:sldChg chg="modSp add mod">
        <pc:chgData name="Laura Sander" userId="2bb42e45-df7a-4999-838e-eb9311df8da7" providerId="ADAL" clId="{48E1C4D7-4FFB-4B9E-910C-FA81187D376B}" dt="2023-09-29T01:14:48.765" v="22542" actId="20577"/>
        <pc:sldMkLst>
          <pc:docMk/>
          <pc:sldMk cId="3583254741" sldId="336"/>
        </pc:sldMkLst>
        <pc:spChg chg="mod">
          <ac:chgData name="Laura Sander" userId="2bb42e45-df7a-4999-838e-eb9311df8da7" providerId="ADAL" clId="{48E1C4D7-4FFB-4B9E-910C-FA81187D376B}" dt="2023-09-29T01:14:48.765" v="22542" actId="20577"/>
          <ac:spMkLst>
            <pc:docMk/>
            <pc:sldMk cId="3583254741" sldId="336"/>
            <ac:spMk id="3" creationId="{7676EA56-A733-83E1-E2FD-D3D5B0C18F71}"/>
          </ac:spMkLst>
        </pc:spChg>
      </pc:sldChg>
      <pc:sldChg chg="modSp add mod modNotesTx">
        <pc:chgData name="Laura Sander" userId="2bb42e45-df7a-4999-838e-eb9311df8da7" providerId="ADAL" clId="{48E1C4D7-4FFB-4B9E-910C-FA81187D376B}" dt="2023-09-29T01:17:08.017" v="22832" actId="20577"/>
        <pc:sldMkLst>
          <pc:docMk/>
          <pc:sldMk cId="3526855267" sldId="337"/>
        </pc:sldMkLst>
        <pc:spChg chg="mod">
          <ac:chgData name="Laura Sander" userId="2bb42e45-df7a-4999-838e-eb9311df8da7" providerId="ADAL" clId="{48E1C4D7-4FFB-4B9E-910C-FA81187D376B}" dt="2023-09-29T01:16:20.438" v="22655" actId="20577"/>
          <ac:spMkLst>
            <pc:docMk/>
            <pc:sldMk cId="3526855267" sldId="337"/>
            <ac:spMk id="3" creationId="{7676EA56-A733-83E1-E2FD-D3D5B0C18F71}"/>
          </ac:spMkLst>
        </pc:spChg>
      </pc:sldChg>
      <pc:sldChg chg="modSp add mod">
        <pc:chgData name="Laura Sander" userId="2bb42e45-df7a-4999-838e-eb9311df8da7" providerId="ADAL" clId="{48E1C4D7-4FFB-4B9E-910C-FA81187D376B}" dt="2023-09-29T01:15:28.883" v="22560" actId="20577"/>
        <pc:sldMkLst>
          <pc:docMk/>
          <pc:sldMk cId="141437256" sldId="338"/>
        </pc:sldMkLst>
        <pc:spChg chg="mod">
          <ac:chgData name="Laura Sander" userId="2bb42e45-df7a-4999-838e-eb9311df8da7" providerId="ADAL" clId="{48E1C4D7-4FFB-4B9E-910C-FA81187D376B}" dt="2023-09-29T01:15:28.883" v="22560" actId="20577"/>
          <ac:spMkLst>
            <pc:docMk/>
            <pc:sldMk cId="141437256" sldId="338"/>
            <ac:spMk id="3" creationId="{7676EA56-A733-83E1-E2FD-D3D5B0C18F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A2F9E-D4D2-4EFF-9480-17E07080922F}" type="doc">
      <dgm:prSet loTypeId="urn:microsoft.com/office/officeart/2005/8/layout/hierarchy1" loCatId="hierarchy" qsTypeId="urn:microsoft.com/office/officeart/2005/8/quickstyle/simple4" qsCatId="simple" csTypeId="urn:microsoft.com/office/officeart/2005/8/colors/colorful1#1" csCatId="colorful" phldr="1"/>
      <dgm:spPr/>
      <dgm:t>
        <a:bodyPr/>
        <a:lstStyle/>
        <a:p>
          <a:endParaRPr lang="en-US"/>
        </a:p>
      </dgm:t>
    </dgm:pt>
    <dgm:pt modelId="{91EFEE39-85E4-40EC-B12B-EA507653EF57}">
      <dgm:prSet phldrT="[Text]"/>
      <dgm:spPr/>
      <dgm:t>
        <a:bodyPr/>
        <a:lstStyle/>
        <a:p>
          <a:r>
            <a:rPr lang="en-US" dirty="0"/>
            <a:t>Forced Choice Question</a:t>
          </a:r>
        </a:p>
      </dgm:t>
    </dgm:pt>
    <dgm:pt modelId="{E908DAFD-2EA5-4105-A273-8FF9A5BB4FD4}" type="parTrans" cxnId="{0D03AB98-0813-4617-90A9-59A05448B680}">
      <dgm:prSet/>
      <dgm:spPr/>
      <dgm:t>
        <a:bodyPr/>
        <a:lstStyle/>
        <a:p>
          <a:endParaRPr lang="en-US"/>
        </a:p>
      </dgm:t>
    </dgm:pt>
    <dgm:pt modelId="{19A54FC6-939B-494B-AA70-89DEACC479FF}" type="sibTrans" cxnId="{0D03AB98-0813-4617-90A9-59A05448B680}">
      <dgm:prSet/>
      <dgm:spPr/>
      <dgm:t>
        <a:bodyPr/>
        <a:lstStyle/>
        <a:p>
          <a:endParaRPr lang="en-US"/>
        </a:p>
      </dgm:t>
    </dgm:pt>
    <dgm:pt modelId="{C4E06241-C6D1-47AD-A502-FE62D48BFC5B}">
      <dgm:prSet phldrT="[Text]"/>
      <dgm:spPr/>
      <dgm:t>
        <a:bodyPr/>
        <a:lstStyle/>
        <a:p>
          <a:r>
            <a:rPr lang="en-US" dirty="0"/>
            <a:t>First No Response</a:t>
          </a:r>
        </a:p>
      </dgm:t>
    </dgm:pt>
    <dgm:pt modelId="{C4E0E14B-58FA-4317-9A81-E80A39FCF053}" type="parTrans" cxnId="{0F08C8FD-6A3F-4771-84EC-7DD07555F9EC}">
      <dgm:prSet/>
      <dgm:spPr/>
      <dgm:t>
        <a:bodyPr/>
        <a:lstStyle/>
        <a:p>
          <a:endParaRPr lang="en-US"/>
        </a:p>
      </dgm:t>
    </dgm:pt>
    <dgm:pt modelId="{692E6D57-2653-4320-878E-1798D0B94DC3}" type="sibTrans" cxnId="{0F08C8FD-6A3F-4771-84EC-7DD07555F9EC}">
      <dgm:prSet/>
      <dgm:spPr/>
      <dgm:t>
        <a:bodyPr/>
        <a:lstStyle/>
        <a:p>
          <a:endParaRPr lang="en-US"/>
        </a:p>
      </dgm:t>
    </dgm:pt>
    <dgm:pt modelId="{07F0A75A-F2F9-43DD-AB0B-4301EBB63CA5}">
      <dgm:prSet phldrT="[Text]"/>
      <dgm:spPr/>
      <dgm:t>
        <a:bodyPr/>
        <a:lstStyle/>
        <a:p>
          <a:r>
            <a:rPr lang="en-US" dirty="0"/>
            <a:t>Wait 5 sec, repeat question</a:t>
          </a:r>
        </a:p>
      </dgm:t>
    </dgm:pt>
    <dgm:pt modelId="{E675D595-3E18-42D7-AAE9-570E4E5CC1D9}" type="parTrans" cxnId="{1CD01E42-AF81-4AC9-8ADF-E4372BEF8999}">
      <dgm:prSet/>
      <dgm:spPr/>
      <dgm:t>
        <a:bodyPr/>
        <a:lstStyle/>
        <a:p>
          <a:endParaRPr lang="en-US"/>
        </a:p>
      </dgm:t>
    </dgm:pt>
    <dgm:pt modelId="{61983D26-4C12-440E-AA61-596316BB2831}" type="sibTrans" cxnId="{1CD01E42-AF81-4AC9-8ADF-E4372BEF8999}">
      <dgm:prSet/>
      <dgm:spPr/>
      <dgm:t>
        <a:bodyPr/>
        <a:lstStyle/>
        <a:p>
          <a:endParaRPr lang="en-US"/>
        </a:p>
      </dgm:t>
    </dgm:pt>
    <dgm:pt modelId="{AF93BCA1-DBA3-42FB-9550-F38C61FA8FC2}">
      <dgm:prSet phldrT="[Text]"/>
      <dgm:spPr/>
      <dgm:t>
        <a:bodyPr/>
        <a:lstStyle/>
        <a:p>
          <a:r>
            <a:rPr lang="en-US" dirty="0"/>
            <a:t>Second No Response</a:t>
          </a:r>
        </a:p>
      </dgm:t>
    </dgm:pt>
    <dgm:pt modelId="{21D10F3A-1B7D-4466-B7BB-5D0548AC1BC0}" type="parTrans" cxnId="{C35CBBE4-2E97-4AC5-932E-BF759533E184}">
      <dgm:prSet/>
      <dgm:spPr/>
      <dgm:t>
        <a:bodyPr/>
        <a:lstStyle/>
        <a:p>
          <a:endParaRPr lang="en-US"/>
        </a:p>
      </dgm:t>
    </dgm:pt>
    <dgm:pt modelId="{C09446A2-9E9B-4FDF-B4B4-F7BB7B863775}" type="sibTrans" cxnId="{C35CBBE4-2E97-4AC5-932E-BF759533E184}">
      <dgm:prSet/>
      <dgm:spPr/>
      <dgm:t>
        <a:bodyPr/>
        <a:lstStyle/>
        <a:p>
          <a:endParaRPr lang="en-US"/>
        </a:p>
      </dgm:t>
    </dgm:pt>
    <dgm:pt modelId="{20405A94-B4AB-4077-9398-D086F663FD69}">
      <dgm:prSet phldrT="[Text]"/>
      <dgm:spPr/>
      <dgm:t>
        <a:bodyPr/>
        <a:lstStyle/>
        <a:p>
          <a:r>
            <a:rPr lang="en-US" dirty="0"/>
            <a:t>Wait 5 sec, prompt for verbal</a:t>
          </a:r>
        </a:p>
      </dgm:t>
    </dgm:pt>
    <dgm:pt modelId="{08148D5A-9397-4A47-90AA-936B482285E4}" type="parTrans" cxnId="{E996206F-80DB-4AA9-B109-1AA52CFE938E}">
      <dgm:prSet/>
      <dgm:spPr/>
      <dgm:t>
        <a:bodyPr/>
        <a:lstStyle/>
        <a:p>
          <a:endParaRPr lang="en-US"/>
        </a:p>
      </dgm:t>
    </dgm:pt>
    <dgm:pt modelId="{4D5DECC9-E079-48E0-8BA2-6DA301B9BCB7}" type="sibTrans" cxnId="{E996206F-80DB-4AA9-B109-1AA52CFE938E}">
      <dgm:prSet/>
      <dgm:spPr/>
      <dgm:t>
        <a:bodyPr/>
        <a:lstStyle/>
        <a:p>
          <a:endParaRPr lang="en-US"/>
        </a:p>
      </dgm:t>
    </dgm:pt>
    <dgm:pt modelId="{A26F3815-4939-4E76-A978-F1C20D635A69}">
      <dgm:prSet/>
      <dgm:spPr/>
      <dgm:t>
        <a:bodyPr/>
        <a:lstStyle/>
        <a:p>
          <a:r>
            <a:rPr lang="en-US" dirty="0"/>
            <a:t>Verbal Response</a:t>
          </a:r>
        </a:p>
      </dgm:t>
    </dgm:pt>
    <dgm:pt modelId="{4D94E0D1-3F18-47C3-9C22-AAACFF81E7B8}" type="parTrans" cxnId="{2CAE38F4-9E0D-4345-ADC3-0E955A11727C}">
      <dgm:prSet/>
      <dgm:spPr/>
      <dgm:t>
        <a:bodyPr/>
        <a:lstStyle/>
        <a:p>
          <a:endParaRPr lang="en-US"/>
        </a:p>
      </dgm:t>
    </dgm:pt>
    <dgm:pt modelId="{178C23F7-55D8-4D7B-B02A-088312F92B34}" type="sibTrans" cxnId="{2CAE38F4-9E0D-4345-ADC3-0E955A11727C}">
      <dgm:prSet/>
      <dgm:spPr/>
      <dgm:t>
        <a:bodyPr/>
        <a:lstStyle/>
        <a:p>
          <a:endParaRPr lang="en-US"/>
        </a:p>
      </dgm:t>
    </dgm:pt>
    <dgm:pt modelId="{13718595-2A13-4708-BAF3-333E19F8858E}">
      <dgm:prSet/>
      <dgm:spPr/>
      <dgm:t>
        <a:bodyPr/>
        <a:lstStyle/>
        <a:p>
          <a:r>
            <a:rPr lang="en-US" dirty="0"/>
            <a:t>Labeled Praise</a:t>
          </a:r>
        </a:p>
      </dgm:t>
    </dgm:pt>
    <dgm:pt modelId="{85586770-ED03-4CEF-BFF6-57B8173C3543}" type="parTrans" cxnId="{23A93A07-C1D9-4D03-A3F3-2997A7C60108}">
      <dgm:prSet/>
      <dgm:spPr/>
      <dgm:t>
        <a:bodyPr/>
        <a:lstStyle/>
        <a:p>
          <a:endParaRPr lang="en-US"/>
        </a:p>
      </dgm:t>
    </dgm:pt>
    <dgm:pt modelId="{D8C24266-573C-41C1-95A1-7E2CA53D5756}" type="sibTrans" cxnId="{23A93A07-C1D9-4D03-A3F3-2997A7C60108}">
      <dgm:prSet/>
      <dgm:spPr/>
      <dgm:t>
        <a:bodyPr/>
        <a:lstStyle/>
        <a:p>
          <a:endParaRPr lang="en-US"/>
        </a:p>
      </dgm:t>
    </dgm:pt>
    <dgm:pt modelId="{BE110A20-F93E-4AC4-882C-D3D7E6609522}">
      <dgm:prSet/>
      <dgm:spPr/>
      <dgm:t>
        <a:bodyPr/>
        <a:lstStyle/>
        <a:p>
          <a:r>
            <a:rPr lang="en-US" dirty="0"/>
            <a:t>Verbal response</a:t>
          </a:r>
        </a:p>
      </dgm:t>
    </dgm:pt>
    <dgm:pt modelId="{9FBF5C7A-2360-461A-BEC5-8A298EB4FFAD}" type="parTrans" cxnId="{09D4701C-0664-4584-B09C-30B265768321}">
      <dgm:prSet/>
      <dgm:spPr/>
      <dgm:t>
        <a:bodyPr/>
        <a:lstStyle/>
        <a:p>
          <a:endParaRPr lang="en-US"/>
        </a:p>
      </dgm:t>
    </dgm:pt>
    <dgm:pt modelId="{F483F471-3869-4F0C-953A-F2F6979AC1DC}" type="sibTrans" cxnId="{09D4701C-0664-4584-B09C-30B265768321}">
      <dgm:prSet/>
      <dgm:spPr/>
      <dgm:t>
        <a:bodyPr/>
        <a:lstStyle/>
        <a:p>
          <a:endParaRPr lang="en-US"/>
        </a:p>
      </dgm:t>
    </dgm:pt>
    <dgm:pt modelId="{D59F0733-B2D8-4CF2-BE80-26F5AE3D728E}">
      <dgm:prSet/>
      <dgm:spPr/>
      <dgm:t>
        <a:bodyPr/>
        <a:lstStyle/>
        <a:p>
          <a:r>
            <a:rPr lang="en-US" dirty="0"/>
            <a:t>No response or nonverbal</a:t>
          </a:r>
        </a:p>
      </dgm:t>
    </dgm:pt>
    <dgm:pt modelId="{6D698618-E1DC-42A5-97A2-4523B68345AC}" type="parTrans" cxnId="{56D24399-285C-4148-8D3F-B58A57C3F122}">
      <dgm:prSet/>
      <dgm:spPr/>
      <dgm:t>
        <a:bodyPr/>
        <a:lstStyle/>
        <a:p>
          <a:endParaRPr lang="en-US"/>
        </a:p>
      </dgm:t>
    </dgm:pt>
    <dgm:pt modelId="{D587C3FE-9AB6-49F1-9440-AAD5E9657A19}" type="sibTrans" cxnId="{56D24399-285C-4148-8D3F-B58A57C3F122}">
      <dgm:prSet/>
      <dgm:spPr/>
      <dgm:t>
        <a:bodyPr/>
        <a:lstStyle/>
        <a:p>
          <a:endParaRPr lang="en-US"/>
        </a:p>
      </dgm:t>
    </dgm:pt>
    <dgm:pt modelId="{6266FCA4-C438-48F8-A2E0-499351618955}">
      <dgm:prSet/>
      <dgm:spPr/>
      <dgm:t>
        <a:bodyPr/>
        <a:lstStyle/>
        <a:p>
          <a:r>
            <a:rPr lang="en-US" dirty="0"/>
            <a:t>Labeled praise</a:t>
          </a:r>
        </a:p>
      </dgm:t>
    </dgm:pt>
    <dgm:pt modelId="{726DC7B1-445A-4F3C-808A-55FAF7A02033}" type="parTrans" cxnId="{1D8227F6-767C-4BCF-9B7C-E13970FDFE59}">
      <dgm:prSet/>
      <dgm:spPr/>
      <dgm:t>
        <a:bodyPr/>
        <a:lstStyle/>
        <a:p>
          <a:endParaRPr lang="en-US"/>
        </a:p>
      </dgm:t>
    </dgm:pt>
    <dgm:pt modelId="{B9D0080E-69E3-48AD-83E2-BCA2B5C97BD3}" type="sibTrans" cxnId="{1D8227F6-767C-4BCF-9B7C-E13970FDFE59}">
      <dgm:prSet/>
      <dgm:spPr/>
      <dgm:t>
        <a:bodyPr/>
        <a:lstStyle/>
        <a:p>
          <a:endParaRPr lang="en-US"/>
        </a:p>
      </dgm:t>
    </dgm:pt>
    <dgm:pt modelId="{77ACCC7D-8477-41A9-99D9-032E1AA650FA}">
      <dgm:prSet/>
      <dgm:spPr/>
      <dgm:t>
        <a:bodyPr/>
        <a:lstStyle/>
        <a:p>
          <a:r>
            <a:rPr lang="en-US" dirty="0"/>
            <a:t>Wait 5 sec, reduce expectations</a:t>
          </a:r>
        </a:p>
      </dgm:t>
    </dgm:pt>
    <dgm:pt modelId="{55AB8EA2-BFCA-4E4D-A10F-22775D9D0EDB}" type="parTrans" cxnId="{589E749E-D888-45B8-8D2D-C0A8C2372D4F}">
      <dgm:prSet/>
      <dgm:spPr/>
      <dgm:t>
        <a:bodyPr/>
        <a:lstStyle/>
        <a:p>
          <a:endParaRPr lang="en-US"/>
        </a:p>
      </dgm:t>
    </dgm:pt>
    <dgm:pt modelId="{F37F3843-3549-4D75-9633-D1E6AB657C88}" type="sibTrans" cxnId="{589E749E-D888-45B8-8D2D-C0A8C2372D4F}">
      <dgm:prSet/>
      <dgm:spPr/>
      <dgm:t>
        <a:bodyPr/>
        <a:lstStyle/>
        <a:p>
          <a:endParaRPr lang="en-US"/>
        </a:p>
      </dgm:t>
    </dgm:pt>
    <dgm:pt modelId="{7A5106CE-881B-4453-96CA-B7A5771380FB}" type="pres">
      <dgm:prSet presAssocID="{951A2F9E-D4D2-4EFF-9480-17E07080922F}" presName="hierChild1" presStyleCnt="0">
        <dgm:presLayoutVars>
          <dgm:chPref val="1"/>
          <dgm:dir/>
          <dgm:animOne val="branch"/>
          <dgm:animLvl val="lvl"/>
          <dgm:resizeHandles/>
        </dgm:presLayoutVars>
      </dgm:prSet>
      <dgm:spPr/>
    </dgm:pt>
    <dgm:pt modelId="{8B37FFD8-F058-4C5B-89DE-B3EFD02C09F8}" type="pres">
      <dgm:prSet presAssocID="{91EFEE39-85E4-40EC-B12B-EA507653EF57}" presName="hierRoot1" presStyleCnt="0"/>
      <dgm:spPr/>
    </dgm:pt>
    <dgm:pt modelId="{6ED13A8D-1B1A-4D0C-9DC6-B8457CC75A0E}" type="pres">
      <dgm:prSet presAssocID="{91EFEE39-85E4-40EC-B12B-EA507653EF57}" presName="composite" presStyleCnt="0"/>
      <dgm:spPr/>
    </dgm:pt>
    <dgm:pt modelId="{091747AC-414F-4088-82C7-3A3E0E17F547}" type="pres">
      <dgm:prSet presAssocID="{91EFEE39-85E4-40EC-B12B-EA507653EF57}" presName="background" presStyleLbl="node0" presStyleIdx="0" presStyleCnt="1"/>
      <dgm:spPr/>
    </dgm:pt>
    <dgm:pt modelId="{D6962471-846C-4627-AEC1-8458EBC6FCC6}" type="pres">
      <dgm:prSet presAssocID="{91EFEE39-85E4-40EC-B12B-EA507653EF57}" presName="text" presStyleLbl="fgAcc0" presStyleIdx="0" presStyleCnt="1">
        <dgm:presLayoutVars>
          <dgm:chPref val="3"/>
        </dgm:presLayoutVars>
      </dgm:prSet>
      <dgm:spPr/>
    </dgm:pt>
    <dgm:pt modelId="{5B604C4E-E394-457B-95D4-DB469580635D}" type="pres">
      <dgm:prSet presAssocID="{91EFEE39-85E4-40EC-B12B-EA507653EF57}" presName="hierChild2" presStyleCnt="0"/>
      <dgm:spPr/>
    </dgm:pt>
    <dgm:pt modelId="{79F11FC3-19D5-4F5B-A5B2-6F35FECEA267}" type="pres">
      <dgm:prSet presAssocID="{4D94E0D1-3F18-47C3-9C22-AAACFF81E7B8}" presName="Name10" presStyleLbl="parChTrans1D2" presStyleIdx="0" presStyleCnt="3"/>
      <dgm:spPr/>
    </dgm:pt>
    <dgm:pt modelId="{418E135D-D69B-42F0-8C7E-5DE66E4E9AE4}" type="pres">
      <dgm:prSet presAssocID="{A26F3815-4939-4E76-A978-F1C20D635A69}" presName="hierRoot2" presStyleCnt="0"/>
      <dgm:spPr/>
    </dgm:pt>
    <dgm:pt modelId="{E8FFE656-62B5-403C-8DA8-C0B20C9196C0}" type="pres">
      <dgm:prSet presAssocID="{A26F3815-4939-4E76-A978-F1C20D635A69}" presName="composite2" presStyleCnt="0"/>
      <dgm:spPr/>
    </dgm:pt>
    <dgm:pt modelId="{EE9FC93E-625F-4D16-9993-AA7F22982EF8}" type="pres">
      <dgm:prSet presAssocID="{A26F3815-4939-4E76-A978-F1C20D635A69}" presName="background2" presStyleLbl="node2" presStyleIdx="0" presStyleCnt="3"/>
      <dgm:spPr/>
    </dgm:pt>
    <dgm:pt modelId="{D8B8CB63-895C-4C51-BE5A-25B8BD6B59AB}" type="pres">
      <dgm:prSet presAssocID="{A26F3815-4939-4E76-A978-F1C20D635A69}" presName="text2" presStyleLbl="fgAcc2" presStyleIdx="0" presStyleCnt="3">
        <dgm:presLayoutVars>
          <dgm:chPref val="3"/>
        </dgm:presLayoutVars>
      </dgm:prSet>
      <dgm:spPr/>
    </dgm:pt>
    <dgm:pt modelId="{D018E612-EE68-42EB-8C9A-3FAD070523AD}" type="pres">
      <dgm:prSet presAssocID="{A26F3815-4939-4E76-A978-F1C20D635A69}" presName="hierChild3" presStyleCnt="0"/>
      <dgm:spPr/>
    </dgm:pt>
    <dgm:pt modelId="{2F6F37FA-E002-4DE7-96BB-45E1FF3EA700}" type="pres">
      <dgm:prSet presAssocID="{85586770-ED03-4CEF-BFF6-57B8173C3543}" presName="Name17" presStyleLbl="parChTrans1D3" presStyleIdx="0" presStyleCnt="3"/>
      <dgm:spPr/>
    </dgm:pt>
    <dgm:pt modelId="{865839E7-57AE-44B8-ACD4-0D2EAD65175E}" type="pres">
      <dgm:prSet presAssocID="{13718595-2A13-4708-BAF3-333E19F8858E}" presName="hierRoot3" presStyleCnt="0"/>
      <dgm:spPr/>
    </dgm:pt>
    <dgm:pt modelId="{9D481B64-CB04-4191-A16E-F8BECC46A13C}" type="pres">
      <dgm:prSet presAssocID="{13718595-2A13-4708-BAF3-333E19F8858E}" presName="composite3" presStyleCnt="0"/>
      <dgm:spPr/>
    </dgm:pt>
    <dgm:pt modelId="{A052BDA6-8BE2-40D8-95C5-E4FA72B29BC9}" type="pres">
      <dgm:prSet presAssocID="{13718595-2A13-4708-BAF3-333E19F8858E}" presName="background3" presStyleLbl="node3" presStyleIdx="0" presStyleCnt="3"/>
      <dgm:spPr/>
    </dgm:pt>
    <dgm:pt modelId="{F2C7B7A8-3357-46AF-8DE4-674D77D5CFFA}" type="pres">
      <dgm:prSet presAssocID="{13718595-2A13-4708-BAF3-333E19F8858E}" presName="text3" presStyleLbl="fgAcc3" presStyleIdx="0" presStyleCnt="3">
        <dgm:presLayoutVars>
          <dgm:chPref val="3"/>
        </dgm:presLayoutVars>
      </dgm:prSet>
      <dgm:spPr/>
    </dgm:pt>
    <dgm:pt modelId="{73AEC486-4E83-4104-B84A-2207B9A5F784}" type="pres">
      <dgm:prSet presAssocID="{13718595-2A13-4708-BAF3-333E19F8858E}" presName="hierChild4" presStyleCnt="0"/>
      <dgm:spPr/>
    </dgm:pt>
    <dgm:pt modelId="{522222D8-62B1-4A1A-926F-54C37A85E7B7}" type="pres">
      <dgm:prSet presAssocID="{C4E0E14B-58FA-4317-9A81-E80A39FCF053}" presName="Name10" presStyleLbl="parChTrans1D2" presStyleIdx="1" presStyleCnt="3"/>
      <dgm:spPr/>
    </dgm:pt>
    <dgm:pt modelId="{F862746C-9896-49E2-89DD-A18A24ED71F7}" type="pres">
      <dgm:prSet presAssocID="{C4E06241-C6D1-47AD-A502-FE62D48BFC5B}" presName="hierRoot2" presStyleCnt="0"/>
      <dgm:spPr/>
    </dgm:pt>
    <dgm:pt modelId="{39EF2A4B-38CE-4BF2-81E8-A51AD1256C9D}" type="pres">
      <dgm:prSet presAssocID="{C4E06241-C6D1-47AD-A502-FE62D48BFC5B}" presName="composite2" presStyleCnt="0"/>
      <dgm:spPr/>
    </dgm:pt>
    <dgm:pt modelId="{923C5594-A2BF-4F98-988D-5CB6DD72A875}" type="pres">
      <dgm:prSet presAssocID="{C4E06241-C6D1-47AD-A502-FE62D48BFC5B}" presName="background2" presStyleLbl="node2" presStyleIdx="1" presStyleCnt="3"/>
      <dgm:spPr/>
    </dgm:pt>
    <dgm:pt modelId="{47F72446-D121-4B84-B0F4-B7B2BBCE9C60}" type="pres">
      <dgm:prSet presAssocID="{C4E06241-C6D1-47AD-A502-FE62D48BFC5B}" presName="text2" presStyleLbl="fgAcc2" presStyleIdx="1" presStyleCnt="3">
        <dgm:presLayoutVars>
          <dgm:chPref val="3"/>
        </dgm:presLayoutVars>
      </dgm:prSet>
      <dgm:spPr/>
    </dgm:pt>
    <dgm:pt modelId="{EEDCF4E1-22F8-40AF-B3BD-43331E0F1FC5}" type="pres">
      <dgm:prSet presAssocID="{C4E06241-C6D1-47AD-A502-FE62D48BFC5B}" presName="hierChild3" presStyleCnt="0"/>
      <dgm:spPr/>
    </dgm:pt>
    <dgm:pt modelId="{07B6B108-710C-4635-B4E3-EF1A18450D65}" type="pres">
      <dgm:prSet presAssocID="{E675D595-3E18-42D7-AAE9-570E4E5CC1D9}" presName="Name17" presStyleLbl="parChTrans1D3" presStyleIdx="1" presStyleCnt="3"/>
      <dgm:spPr/>
    </dgm:pt>
    <dgm:pt modelId="{2F5078BB-48EE-4A2B-82E3-A1372F998BA4}" type="pres">
      <dgm:prSet presAssocID="{07F0A75A-F2F9-43DD-AB0B-4301EBB63CA5}" presName="hierRoot3" presStyleCnt="0"/>
      <dgm:spPr/>
    </dgm:pt>
    <dgm:pt modelId="{204449DA-82D7-4DFA-9745-220A6AEC6DF2}" type="pres">
      <dgm:prSet presAssocID="{07F0A75A-F2F9-43DD-AB0B-4301EBB63CA5}" presName="composite3" presStyleCnt="0"/>
      <dgm:spPr/>
    </dgm:pt>
    <dgm:pt modelId="{409E038A-9524-4841-90A4-3FFA60B01E7C}" type="pres">
      <dgm:prSet presAssocID="{07F0A75A-F2F9-43DD-AB0B-4301EBB63CA5}" presName="background3" presStyleLbl="node3" presStyleIdx="1" presStyleCnt="3"/>
      <dgm:spPr/>
    </dgm:pt>
    <dgm:pt modelId="{D5E1618A-93C2-48BC-A0E5-66B46DE3B5F5}" type="pres">
      <dgm:prSet presAssocID="{07F0A75A-F2F9-43DD-AB0B-4301EBB63CA5}" presName="text3" presStyleLbl="fgAcc3" presStyleIdx="1" presStyleCnt="3">
        <dgm:presLayoutVars>
          <dgm:chPref val="3"/>
        </dgm:presLayoutVars>
      </dgm:prSet>
      <dgm:spPr/>
    </dgm:pt>
    <dgm:pt modelId="{27D8077E-9B04-47DB-9B10-D06652B0C8CD}" type="pres">
      <dgm:prSet presAssocID="{07F0A75A-F2F9-43DD-AB0B-4301EBB63CA5}" presName="hierChild4" presStyleCnt="0"/>
      <dgm:spPr/>
    </dgm:pt>
    <dgm:pt modelId="{3277913B-999F-4AF8-8D54-EC3DA7D7698D}" type="pres">
      <dgm:prSet presAssocID="{21D10F3A-1B7D-4466-B7BB-5D0548AC1BC0}" presName="Name10" presStyleLbl="parChTrans1D2" presStyleIdx="2" presStyleCnt="3"/>
      <dgm:spPr/>
    </dgm:pt>
    <dgm:pt modelId="{ECFAF1CD-3438-4870-9D42-306E42B80D5F}" type="pres">
      <dgm:prSet presAssocID="{AF93BCA1-DBA3-42FB-9550-F38C61FA8FC2}" presName="hierRoot2" presStyleCnt="0"/>
      <dgm:spPr/>
    </dgm:pt>
    <dgm:pt modelId="{30635BC3-9434-4558-BF24-FDA04170C4FE}" type="pres">
      <dgm:prSet presAssocID="{AF93BCA1-DBA3-42FB-9550-F38C61FA8FC2}" presName="composite2" presStyleCnt="0"/>
      <dgm:spPr/>
    </dgm:pt>
    <dgm:pt modelId="{BAF2942D-8F45-4356-8FD3-2437E5E469CF}" type="pres">
      <dgm:prSet presAssocID="{AF93BCA1-DBA3-42FB-9550-F38C61FA8FC2}" presName="background2" presStyleLbl="node2" presStyleIdx="2" presStyleCnt="3"/>
      <dgm:spPr/>
    </dgm:pt>
    <dgm:pt modelId="{676BE77A-D9C1-4A20-BDDC-4D1691658DF6}" type="pres">
      <dgm:prSet presAssocID="{AF93BCA1-DBA3-42FB-9550-F38C61FA8FC2}" presName="text2" presStyleLbl="fgAcc2" presStyleIdx="2" presStyleCnt="3">
        <dgm:presLayoutVars>
          <dgm:chPref val="3"/>
        </dgm:presLayoutVars>
      </dgm:prSet>
      <dgm:spPr/>
    </dgm:pt>
    <dgm:pt modelId="{E170E810-3265-444A-AFC2-C63B8684CEAA}" type="pres">
      <dgm:prSet presAssocID="{AF93BCA1-DBA3-42FB-9550-F38C61FA8FC2}" presName="hierChild3" presStyleCnt="0"/>
      <dgm:spPr/>
    </dgm:pt>
    <dgm:pt modelId="{75B44E91-D09B-4D5B-A774-CBE32131A8E7}" type="pres">
      <dgm:prSet presAssocID="{08148D5A-9397-4A47-90AA-936B482285E4}" presName="Name17" presStyleLbl="parChTrans1D3" presStyleIdx="2" presStyleCnt="3"/>
      <dgm:spPr/>
    </dgm:pt>
    <dgm:pt modelId="{6DA27AB0-513C-41B3-8306-F6756ADB872F}" type="pres">
      <dgm:prSet presAssocID="{20405A94-B4AB-4077-9398-D086F663FD69}" presName="hierRoot3" presStyleCnt="0"/>
      <dgm:spPr/>
    </dgm:pt>
    <dgm:pt modelId="{F7A33A45-2BBB-4B0D-8854-B63ACAABB715}" type="pres">
      <dgm:prSet presAssocID="{20405A94-B4AB-4077-9398-D086F663FD69}" presName="composite3" presStyleCnt="0"/>
      <dgm:spPr/>
    </dgm:pt>
    <dgm:pt modelId="{D4B6E40A-A854-4BAC-86B9-D2014D3C3751}" type="pres">
      <dgm:prSet presAssocID="{20405A94-B4AB-4077-9398-D086F663FD69}" presName="background3" presStyleLbl="node3" presStyleIdx="2" presStyleCnt="3"/>
      <dgm:spPr/>
    </dgm:pt>
    <dgm:pt modelId="{3C229649-A3C1-4B8A-9094-60D5A8CD5017}" type="pres">
      <dgm:prSet presAssocID="{20405A94-B4AB-4077-9398-D086F663FD69}" presName="text3" presStyleLbl="fgAcc3" presStyleIdx="2" presStyleCnt="3">
        <dgm:presLayoutVars>
          <dgm:chPref val="3"/>
        </dgm:presLayoutVars>
      </dgm:prSet>
      <dgm:spPr/>
    </dgm:pt>
    <dgm:pt modelId="{A1941015-983E-4619-9142-C0D11D470DD4}" type="pres">
      <dgm:prSet presAssocID="{20405A94-B4AB-4077-9398-D086F663FD69}" presName="hierChild4" presStyleCnt="0"/>
      <dgm:spPr/>
    </dgm:pt>
    <dgm:pt modelId="{1888BAC2-2BB3-4A8F-A4DB-2ECB5EB86D00}" type="pres">
      <dgm:prSet presAssocID="{9FBF5C7A-2360-461A-BEC5-8A298EB4FFAD}" presName="Name23" presStyleLbl="parChTrans1D4" presStyleIdx="0" presStyleCnt="4"/>
      <dgm:spPr/>
    </dgm:pt>
    <dgm:pt modelId="{5DD4EFE9-31D3-43BF-A9E6-A787B2653CF9}" type="pres">
      <dgm:prSet presAssocID="{BE110A20-F93E-4AC4-882C-D3D7E6609522}" presName="hierRoot4" presStyleCnt="0"/>
      <dgm:spPr/>
    </dgm:pt>
    <dgm:pt modelId="{0989BA7D-3CFE-467B-B5C4-119B0120C868}" type="pres">
      <dgm:prSet presAssocID="{BE110A20-F93E-4AC4-882C-D3D7E6609522}" presName="composite4" presStyleCnt="0"/>
      <dgm:spPr/>
    </dgm:pt>
    <dgm:pt modelId="{73EE2A17-7530-4E19-BF03-FFB18EF61CC2}" type="pres">
      <dgm:prSet presAssocID="{BE110A20-F93E-4AC4-882C-D3D7E6609522}" presName="background4" presStyleLbl="node4" presStyleIdx="0" presStyleCnt="4"/>
      <dgm:spPr/>
    </dgm:pt>
    <dgm:pt modelId="{3F706EF3-FE67-499B-B46C-320B814CA05B}" type="pres">
      <dgm:prSet presAssocID="{BE110A20-F93E-4AC4-882C-D3D7E6609522}" presName="text4" presStyleLbl="fgAcc4" presStyleIdx="0" presStyleCnt="4">
        <dgm:presLayoutVars>
          <dgm:chPref val="3"/>
        </dgm:presLayoutVars>
      </dgm:prSet>
      <dgm:spPr/>
    </dgm:pt>
    <dgm:pt modelId="{007FDF85-B7C0-401D-A6D2-48F6D79D5EE3}" type="pres">
      <dgm:prSet presAssocID="{BE110A20-F93E-4AC4-882C-D3D7E6609522}" presName="hierChild5" presStyleCnt="0"/>
      <dgm:spPr/>
    </dgm:pt>
    <dgm:pt modelId="{9A3FA270-635F-4F09-84D9-3336B6AD541B}" type="pres">
      <dgm:prSet presAssocID="{726DC7B1-445A-4F3C-808A-55FAF7A02033}" presName="Name23" presStyleLbl="parChTrans1D4" presStyleIdx="1" presStyleCnt="4"/>
      <dgm:spPr/>
    </dgm:pt>
    <dgm:pt modelId="{AE6D833C-B825-409D-804D-07BBBC4B4F86}" type="pres">
      <dgm:prSet presAssocID="{6266FCA4-C438-48F8-A2E0-499351618955}" presName="hierRoot4" presStyleCnt="0"/>
      <dgm:spPr/>
    </dgm:pt>
    <dgm:pt modelId="{C280D96B-EEBD-491A-B9E1-140F77EBE207}" type="pres">
      <dgm:prSet presAssocID="{6266FCA4-C438-48F8-A2E0-499351618955}" presName="composite4" presStyleCnt="0"/>
      <dgm:spPr/>
    </dgm:pt>
    <dgm:pt modelId="{3AEA948B-D30B-4DE2-9F2E-D59918A7BB3F}" type="pres">
      <dgm:prSet presAssocID="{6266FCA4-C438-48F8-A2E0-499351618955}" presName="background4" presStyleLbl="node4" presStyleIdx="1" presStyleCnt="4"/>
      <dgm:spPr/>
    </dgm:pt>
    <dgm:pt modelId="{ECA7916C-238B-4EAC-A2FF-D9D60E824CEE}" type="pres">
      <dgm:prSet presAssocID="{6266FCA4-C438-48F8-A2E0-499351618955}" presName="text4" presStyleLbl="fgAcc4" presStyleIdx="1" presStyleCnt="4">
        <dgm:presLayoutVars>
          <dgm:chPref val="3"/>
        </dgm:presLayoutVars>
      </dgm:prSet>
      <dgm:spPr/>
    </dgm:pt>
    <dgm:pt modelId="{BC51852F-4493-4602-BAB2-9AAA58AC3F97}" type="pres">
      <dgm:prSet presAssocID="{6266FCA4-C438-48F8-A2E0-499351618955}" presName="hierChild5" presStyleCnt="0"/>
      <dgm:spPr/>
    </dgm:pt>
    <dgm:pt modelId="{787BF86F-54C6-4629-9914-C5686CEA0DA7}" type="pres">
      <dgm:prSet presAssocID="{6D698618-E1DC-42A5-97A2-4523B68345AC}" presName="Name23" presStyleLbl="parChTrans1D4" presStyleIdx="2" presStyleCnt="4"/>
      <dgm:spPr/>
    </dgm:pt>
    <dgm:pt modelId="{8C7203E8-FEF8-47AF-A2C2-9F88707F2493}" type="pres">
      <dgm:prSet presAssocID="{D59F0733-B2D8-4CF2-BE80-26F5AE3D728E}" presName="hierRoot4" presStyleCnt="0"/>
      <dgm:spPr/>
    </dgm:pt>
    <dgm:pt modelId="{9DC42069-97BC-4695-A5B0-669F3AA51735}" type="pres">
      <dgm:prSet presAssocID="{D59F0733-B2D8-4CF2-BE80-26F5AE3D728E}" presName="composite4" presStyleCnt="0"/>
      <dgm:spPr/>
    </dgm:pt>
    <dgm:pt modelId="{2EBAD476-B4B8-46ED-823A-87589B8DD915}" type="pres">
      <dgm:prSet presAssocID="{D59F0733-B2D8-4CF2-BE80-26F5AE3D728E}" presName="background4" presStyleLbl="node4" presStyleIdx="2" presStyleCnt="4"/>
      <dgm:spPr/>
    </dgm:pt>
    <dgm:pt modelId="{F7CDA487-2BED-48A2-8760-DFAD6D4041A9}" type="pres">
      <dgm:prSet presAssocID="{D59F0733-B2D8-4CF2-BE80-26F5AE3D728E}" presName="text4" presStyleLbl="fgAcc4" presStyleIdx="2" presStyleCnt="4">
        <dgm:presLayoutVars>
          <dgm:chPref val="3"/>
        </dgm:presLayoutVars>
      </dgm:prSet>
      <dgm:spPr/>
    </dgm:pt>
    <dgm:pt modelId="{1B9E20DE-98A4-4DE1-B2AA-F0FCB93C6B3F}" type="pres">
      <dgm:prSet presAssocID="{D59F0733-B2D8-4CF2-BE80-26F5AE3D728E}" presName="hierChild5" presStyleCnt="0"/>
      <dgm:spPr/>
    </dgm:pt>
    <dgm:pt modelId="{ED91CE08-0876-40F8-8D4D-132780962DD2}" type="pres">
      <dgm:prSet presAssocID="{55AB8EA2-BFCA-4E4D-A10F-22775D9D0EDB}" presName="Name23" presStyleLbl="parChTrans1D4" presStyleIdx="3" presStyleCnt="4"/>
      <dgm:spPr/>
    </dgm:pt>
    <dgm:pt modelId="{1DFF87BD-6A07-4723-AF2F-3B06C96594C5}" type="pres">
      <dgm:prSet presAssocID="{77ACCC7D-8477-41A9-99D9-032E1AA650FA}" presName="hierRoot4" presStyleCnt="0"/>
      <dgm:spPr/>
    </dgm:pt>
    <dgm:pt modelId="{AED5C5E6-3F44-4CAC-BEDC-DB600FBED10B}" type="pres">
      <dgm:prSet presAssocID="{77ACCC7D-8477-41A9-99D9-032E1AA650FA}" presName="composite4" presStyleCnt="0"/>
      <dgm:spPr/>
    </dgm:pt>
    <dgm:pt modelId="{F16072A4-8472-4F89-BAD0-17F7129B21C6}" type="pres">
      <dgm:prSet presAssocID="{77ACCC7D-8477-41A9-99D9-032E1AA650FA}" presName="background4" presStyleLbl="node4" presStyleIdx="3" presStyleCnt="4"/>
      <dgm:spPr/>
    </dgm:pt>
    <dgm:pt modelId="{A18834EB-0AEE-4322-BAAE-C8BCC3C05719}" type="pres">
      <dgm:prSet presAssocID="{77ACCC7D-8477-41A9-99D9-032E1AA650FA}" presName="text4" presStyleLbl="fgAcc4" presStyleIdx="3" presStyleCnt="4">
        <dgm:presLayoutVars>
          <dgm:chPref val="3"/>
        </dgm:presLayoutVars>
      </dgm:prSet>
      <dgm:spPr/>
    </dgm:pt>
    <dgm:pt modelId="{5324CF3D-5A61-46A0-AB13-5A677E5BE8A8}" type="pres">
      <dgm:prSet presAssocID="{77ACCC7D-8477-41A9-99D9-032E1AA650FA}" presName="hierChild5" presStyleCnt="0"/>
      <dgm:spPr/>
    </dgm:pt>
  </dgm:ptLst>
  <dgm:cxnLst>
    <dgm:cxn modelId="{3EDFF503-6F2B-4558-9649-32AE3334ABCA}" type="presOf" srcId="{4D94E0D1-3F18-47C3-9C22-AAACFF81E7B8}" destId="{79F11FC3-19D5-4F5B-A5B2-6F35FECEA267}" srcOrd="0" destOrd="0" presId="urn:microsoft.com/office/officeart/2005/8/layout/hierarchy1"/>
    <dgm:cxn modelId="{23A93A07-C1D9-4D03-A3F3-2997A7C60108}" srcId="{A26F3815-4939-4E76-A978-F1C20D635A69}" destId="{13718595-2A13-4708-BAF3-333E19F8858E}" srcOrd="0" destOrd="0" parTransId="{85586770-ED03-4CEF-BFF6-57B8173C3543}" sibTransId="{D8C24266-573C-41C1-95A1-7E2CA53D5756}"/>
    <dgm:cxn modelId="{C1C2C919-1898-41FA-8958-A1D62EDF92D3}" type="presOf" srcId="{55AB8EA2-BFCA-4E4D-A10F-22775D9D0EDB}" destId="{ED91CE08-0876-40F8-8D4D-132780962DD2}" srcOrd="0" destOrd="0" presId="urn:microsoft.com/office/officeart/2005/8/layout/hierarchy1"/>
    <dgm:cxn modelId="{09D4701C-0664-4584-B09C-30B265768321}" srcId="{20405A94-B4AB-4077-9398-D086F663FD69}" destId="{BE110A20-F93E-4AC4-882C-D3D7E6609522}" srcOrd="0" destOrd="0" parTransId="{9FBF5C7A-2360-461A-BEC5-8A298EB4FFAD}" sibTransId="{F483F471-3869-4F0C-953A-F2F6979AC1DC}"/>
    <dgm:cxn modelId="{744D1E1D-8D9F-462B-A060-7F9C2ECB8070}" type="presOf" srcId="{20405A94-B4AB-4077-9398-D086F663FD69}" destId="{3C229649-A3C1-4B8A-9094-60D5A8CD5017}" srcOrd="0" destOrd="0" presId="urn:microsoft.com/office/officeart/2005/8/layout/hierarchy1"/>
    <dgm:cxn modelId="{3FE8971D-4572-4F1F-973F-F5DF009B653E}" type="presOf" srcId="{C4E06241-C6D1-47AD-A502-FE62D48BFC5B}" destId="{47F72446-D121-4B84-B0F4-B7B2BBCE9C60}" srcOrd="0" destOrd="0" presId="urn:microsoft.com/office/officeart/2005/8/layout/hierarchy1"/>
    <dgm:cxn modelId="{F5D90F29-FA38-43B5-8602-9166732BE389}" type="presOf" srcId="{BE110A20-F93E-4AC4-882C-D3D7E6609522}" destId="{3F706EF3-FE67-499B-B46C-320B814CA05B}" srcOrd="0" destOrd="0" presId="urn:microsoft.com/office/officeart/2005/8/layout/hierarchy1"/>
    <dgm:cxn modelId="{47FEDF2F-1C23-4251-8F74-1F397AF3168A}" type="presOf" srcId="{951A2F9E-D4D2-4EFF-9480-17E07080922F}" destId="{7A5106CE-881B-4453-96CA-B7A5771380FB}" srcOrd="0" destOrd="0" presId="urn:microsoft.com/office/officeart/2005/8/layout/hierarchy1"/>
    <dgm:cxn modelId="{ABA7F32F-6D37-4E8B-A2E0-DE23F28C2805}" type="presOf" srcId="{A26F3815-4939-4E76-A978-F1C20D635A69}" destId="{D8B8CB63-895C-4C51-BE5A-25B8BD6B59AB}" srcOrd="0" destOrd="0" presId="urn:microsoft.com/office/officeart/2005/8/layout/hierarchy1"/>
    <dgm:cxn modelId="{C0193A33-5DF4-4A99-BB46-BA05E926BDBA}" type="presOf" srcId="{6D698618-E1DC-42A5-97A2-4523B68345AC}" destId="{787BF86F-54C6-4629-9914-C5686CEA0DA7}" srcOrd="0" destOrd="0" presId="urn:microsoft.com/office/officeart/2005/8/layout/hierarchy1"/>
    <dgm:cxn modelId="{AA6FD73E-8323-440D-A921-3FA60579A14C}" type="presOf" srcId="{6266FCA4-C438-48F8-A2E0-499351618955}" destId="{ECA7916C-238B-4EAC-A2FF-D9D60E824CEE}" srcOrd="0" destOrd="0" presId="urn:microsoft.com/office/officeart/2005/8/layout/hierarchy1"/>
    <dgm:cxn modelId="{42A92D5E-CCF1-4C24-AA13-7B36F22333F3}" type="presOf" srcId="{726DC7B1-445A-4F3C-808A-55FAF7A02033}" destId="{9A3FA270-635F-4F09-84D9-3336B6AD541B}" srcOrd="0" destOrd="0" presId="urn:microsoft.com/office/officeart/2005/8/layout/hierarchy1"/>
    <dgm:cxn modelId="{0901AD60-03AA-443E-AC73-D396DA352197}" type="presOf" srcId="{85586770-ED03-4CEF-BFF6-57B8173C3543}" destId="{2F6F37FA-E002-4DE7-96BB-45E1FF3EA700}" srcOrd="0" destOrd="0" presId="urn:microsoft.com/office/officeart/2005/8/layout/hierarchy1"/>
    <dgm:cxn modelId="{1CD01E42-AF81-4AC9-8ADF-E4372BEF8999}" srcId="{C4E06241-C6D1-47AD-A502-FE62D48BFC5B}" destId="{07F0A75A-F2F9-43DD-AB0B-4301EBB63CA5}" srcOrd="0" destOrd="0" parTransId="{E675D595-3E18-42D7-AAE9-570E4E5CC1D9}" sibTransId="{61983D26-4C12-440E-AA61-596316BB2831}"/>
    <dgm:cxn modelId="{7BFAE162-0BCC-411B-A287-43704742146D}" type="presOf" srcId="{13718595-2A13-4708-BAF3-333E19F8858E}" destId="{F2C7B7A8-3357-46AF-8DE4-674D77D5CFFA}" srcOrd="0" destOrd="0" presId="urn:microsoft.com/office/officeart/2005/8/layout/hierarchy1"/>
    <dgm:cxn modelId="{E996206F-80DB-4AA9-B109-1AA52CFE938E}" srcId="{AF93BCA1-DBA3-42FB-9550-F38C61FA8FC2}" destId="{20405A94-B4AB-4077-9398-D086F663FD69}" srcOrd="0" destOrd="0" parTransId="{08148D5A-9397-4A47-90AA-936B482285E4}" sibTransId="{4D5DECC9-E079-48E0-8BA2-6DA301B9BCB7}"/>
    <dgm:cxn modelId="{CC09816F-3621-40DE-A73E-7B0C08CF0251}" type="presOf" srcId="{D59F0733-B2D8-4CF2-BE80-26F5AE3D728E}" destId="{F7CDA487-2BED-48A2-8760-DFAD6D4041A9}" srcOrd="0" destOrd="0" presId="urn:microsoft.com/office/officeart/2005/8/layout/hierarchy1"/>
    <dgm:cxn modelId="{7CDD0657-950E-4167-94B4-F5AF8EDF9C5B}" type="presOf" srcId="{E675D595-3E18-42D7-AAE9-570E4E5CC1D9}" destId="{07B6B108-710C-4635-B4E3-EF1A18450D65}" srcOrd="0" destOrd="0" presId="urn:microsoft.com/office/officeart/2005/8/layout/hierarchy1"/>
    <dgm:cxn modelId="{BDE1817D-0053-43BB-9265-65C3576173EB}" type="presOf" srcId="{07F0A75A-F2F9-43DD-AB0B-4301EBB63CA5}" destId="{D5E1618A-93C2-48BC-A0E5-66B46DE3B5F5}" srcOrd="0" destOrd="0" presId="urn:microsoft.com/office/officeart/2005/8/layout/hierarchy1"/>
    <dgm:cxn modelId="{5B2B598C-D8AF-46C2-9A49-D45C3B7DC4BE}" type="presOf" srcId="{21D10F3A-1B7D-4466-B7BB-5D0548AC1BC0}" destId="{3277913B-999F-4AF8-8D54-EC3DA7D7698D}" srcOrd="0" destOrd="0" presId="urn:microsoft.com/office/officeart/2005/8/layout/hierarchy1"/>
    <dgm:cxn modelId="{E60EFA95-1631-45CA-AADC-281E9D483D44}" type="presOf" srcId="{77ACCC7D-8477-41A9-99D9-032E1AA650FA}" destId="{A18834EB-0AEE-4322-BAAE-C8BCC3C05719}" srcOrd="0" destOrd="0" presId="urn:microsoft.com/office/officeart/2005/8/layout/hierarchy1"/>
    <dgm:cxn modelId="{0D03AB98-0813-4617-90A9-59A05448B680}" srcId="{951A2F9E-D4D2-4EFF-9480-17E07080922F}" destId="{91EFEE39-85E4-40EC-B12B-EA507653EF57}" srcOrd="0" destOrd="0" parTransId="{E908DAFD-2EA5-4105-A273-8FF9A5BB4FD4}" sibTransId="{19A54FC6-939B-494B-AA70-89DEACC479FF}"/>
    <dgm:cxn modelId="{56D24399-285C-4148-8D3F-B58A57C3F122}" srcId="{20405A94-B4AB-4077-9398-D086F663FD69}" destId="{D59F0733-B2D8-4CF2-BE80-26F5AE3D728E}" srcOrd="1" destOrd="0" parTransId="{6D698618-E1DC-42A5-97A2-4523B68345AC}" sibTransId="{D587C3FE-9AB6-49F1-9440-AAD5E9657A19}"/>
    <dgm:cxn modelId="{7372489B-C161-448A-882C-B30911800887}" type="presOf" srcId="{91EFEE39-85E4-40EC-B12B-EA507653EF57}" destId="{D6962471-846C-4627-AEC1-8458EBC6FCC6}" srcOrd="0" destOrd="0" presId="urn:microsoft.com/office/officeart/2005/8/layout/hierarchy1"/>
    <dgm:cxn modelId="{589E749E-D888-45B8-8D2D-C0A8C2372D4F}" srcId="{D59F0733-B2D8-4CF2-BE80-26F5AE3D728E}" destId="{77ACCC7D-8477-41A9-99D9-032E1AA650FA}" srcOrd="0" destOrd="0" parTransId="{55AB8EA2-BFCA-4E4D-A10F-22775D9D0EDB}" sibTransId="{F37F3843-3549-4D75-9633-D1E6AB657C88}"/>
    <dgm:cxn modelId="{70DA5FB1-CD73-4796-9469-CD40887DB79C}" type="presOf" srcId="{C4E0E14B-58FA-4317-9A81-E80A39FCF053}" destId="{522222D8-62B1-4A1A-926F-54C37A85E7B7}" srcOrd="0" destOrd="0" presId="urn:microsoft.com/office/officeart/2005/8/layout/hierarchy1"/>
    <dgm:cxn modelId="{726F53C7-15C5-473C-9AC5-666368266961}" type="presOf" srcId="{9FBF5C7A-2360-461A-BEC5-8A298EB4FFAD}" destId="{1888BAC2-2BB3-4A8F-A4DB-2ECB5EB86D00}" srcOrd="0" destOrd="0" presId="urn:microsoft.com/office/officeart/2005/8/layout/hierarchy1"/>
    <dgm:cxn modelId="{C35CBBE4-2E97-4AC5-932E-BF759533E184}" srcId="{91EFEE39-85E4-40EC-B12B-EA507653EF57}" destId="{AF93BCA1-DBA3-42FB-9550-F38C61FA8FC2}" srcOrd="2" destOrd="0" parTransId="{21D10F3A-1B7D-4466-B7BB-5D0548AC1BC0}" sibTransId="{C09446A2-9E9B-4FDF-B4B4-F7BB7B863775}"/>
    <dgm:cxn modelId="{E5E555EE-1398-495C-978D-603D2EC14D6E}" type="presOf" srcId="{08148D5A-9397-4A47-90AA-936B482285E4}" destId="{75B44E91-D09B-4D5B-A774-CBE32131A8E7}" srcOrd="0" destOrd="0" presId="urn:microsoft.com/office/officeart/2005/8/layout/hierarchy1"/>
    <dgm:cxn modelId="{2CAE38F4-9E0D-4345-ADC3-0E955A11727C}" srcId="{91EFEE39-85E4-40EC-B12B-EA507653EF57}" destId="{A26F3815-4939-4E76-A978-F1C20D635A69}" srcOrd="0" destOrd="0" parTransId="{4D94E0D1-3F18-47C3-9C22-AAACFF81E7B8}" sibTransId="{178C23F7-55D8-4D7B-B02A-088312F92B34}"/>
    <dgm:cxn modelId="{1D8227F6-767C-4BCF-9B7C-E13970FDFE59}" srcId="{BE110A20-F93E-4AC4-882C-D3D7E6609522}" destId="{6266FCA4-C438-48F8-A2E0-499351618955}" srcOrd="0" destOrd="0" parTransId="{726DC7B1-445A-4F3C-808A-55FAF7A02033}" sibTransId="{B9D0080E-69E3-48AD-83E2-BCA2B5C97BD3}"/>
    <dgm:cxn modelId="{A71CABF6-C078-40EB-84A4-B9183A67847A}" type="presOf" srcId="{AF93BCA1-DBA3-42FB-9550-F38C61FA8FC2}" destId="{676BE77A-D9C1-4A20-BDDC-4D1691658DF6}" srcOrd="0" destOrd="0" presId="urn:microsoft.com/office/officeart/2005/8/layout/hierarchy1"/>
    <dgm:cxn modelId="{0F08C8FD-6A3F-4771-84EC-7DD07555F9EC}" srcId="{91EFEE39-85E4-40EC-B12B-EA507653EF57}" destId="{C4E06241-C6D1-47AD-A502-FE62D48BFC5B}" srcOrd="1" destOrd="0" parTransId="{C4E0E14B-58FA-4317-9A81-E80A39FCF053}" sibTransId="{692E6D57-2653-4320-878E-1798D0B94DC3}"/>
    <dgm:cxn modelId="{F36D3AAA-1874-4236-B040-A65CB8FA59A1}" type="presParOf" srcId="{7A5106CE-881B-4453-96CA-B7A5771380FB}" destId="{8B37FFD8-F058-4C5B-89DE-B3EFD02C09F8}" srcOrd="0" destOrd="0" presId="urn:microsoft.com/office/officeart/2005/8/layout/hierarchy1"/>
    <dgm:cxn modelId="{D6ED13C2-DD84-4A19-8B34-DA32C41B734C}" type="presParOf" srcId="{8B37FFD8-F058-4C5B-89DE-B3EFD02C09F8}" destId="{6ED13A8D-1B1A-4D0C-9DC6-B8457CC75A0E}" srcOrd="0" destOrd="0" presId="urn:microsoft.com/office/officeart/2005/8/layout/hierarchy1"/>
    <dgm:cxn modelId="{230FFBE0-356D-45E4-B470-BF3EF54585AE}" type="presParOf" srcId="{6ED13A8D-1B1A-4D0C-9DC6-B8457CC75A0E}" destId="{091747AC-414F-4088-82C7-3A3E0E17F547}" srcOrd="0" destOrd="0" presId="urn:microsoft.com/office/officeart/2005/8/layout/hierarchy1"/>
    <dgm:cxn modelId="{2C537AB2-17F9-4C3F-8DCD-8AFD734624E4}" type="presParOf" srcId="{6ED13A8D-1B1A-4D0C-9DC6-B8457CC75A0E}" destId="{D6962471-846C-4627-AEC1-8458EBC6FCC6}" srcOrd="1" destOrd="0" presId="urn:microsoft.com/office/officeart/2005/8/layout/hierarchy1"/>
    <dgm:cxn modelId="{CC5B6F50-3461-4329-8976-1A51DA3D2843}" type="presParOf" srcId="{8B37FFD8-F058-4C5B-89DE-B3EFD02C09F8}" destId="{5B604C4E-E394-457B-95D4-DB469580635D}" srcOrd="1" destOrd="0" presId="urn:microsoft.com/office/officeart/2005/8/layout/hierarchy1"/>
    <dgm:cxn modelId="{A656D8B3-7AFB-4913-991F-348CE44F0102}" type="presParOf" srcId="{5B604C4E-E394-457B-95D4-DB469580635D}" destId="{79F11FC3-19D5-4F5B-A5B2-6F35FECEA267}" srcOrd="0" destOrd="0" presId="urn:microsoft.com/office/officeart/2005/8/layout/hierarchy1"/>
    <dgm:cxn modelId="{1B964616-30CD-4240-8989-0063C6137D70}" type="presParOf" srcId="{5B604C4E-E394-457B-95D4-DB469580635D}" destId="{418E135D-D69B-42F0-8C7E-5DE66E4E9AE4}" srcOrd="1" destOrd="0" presId="urn:microsoft.com/office/officeart/2005/8/layout/hierarchy1"/>
    <dgm:cxn modelId="{981F7E22-AC88-4E79-8A34-27D8ABF26E37}" type="presParOf" srcId="{418E135D-D69B-42F0-8C7E-5DE66E4E9AE4}" destId="{E8FFE656-62B5-403C-8DA8-C0B20C9196C0}" srcOrd="0" destOrd="0" presId="urn:microsoft.com/office/officeart/2005/8/layout/hierarchy1"/>
    <dgm:cxn modelId="{DB218D36-0AB5-40E8-B02C-2A4BF23A7F1E}" type="presParOf" srcId="{E8FFE656-62B5-403C-8DA8-C0B20C9196C0}" destId="{EE9FC93E-625F-4D16-9993-AA7F22982EF8}" srcOrd="0" destOrd="0" presId="urn:microsoft.com/office/officeart/2005/8/layout/hierarchy1"/>
    <dgm:cxn modelId="{C53AE275-34D3-4394-9B3C-BAFE997F8120}" type="presParOf" srcId="{E8FFE656-62B5-403C-8DA8-C0B20C9196C0}" destId="{D8B8CB63-895C-4C51-BE5A-25B8BD6B59AB}" srcOrd="1" destOrd="0" presId="urn:microsoft.com/office/officeart/2005/8/layout/hierarchy1"/>
    <dgm:cxn modelId="{81F0FA72-26CD-4732-A322-89DADDAABAB9}" type="presParOf" srcId="{418E135D-D69B-42F0-8C7E-5DE66E4E9AE4}" destId="{D018E612-EE68-42EB-8C9A-3FAD070523AD}" srcOrd="1" destOrd="0" presId="urn:microsoft.com/office/officeart/2005/8/layout/hierarchy1"/>
    <dgm:cxn modelId="{AEC7719C-8FFE-4186-8B3B-596E8CB22A02}" type="presParOf" srcId="{D018E612-EE68-42EB-8C9A-3FAD070523AD}" destId="{2F6F37FA-E002-4DE7-96BB-45E1FF3EA700}" srcOrd="0" destOrd="0" presId="urn:microsoft.com/office/officeart/2005/8/layout/hierarchy1"/>
    <dgm:cxn modelId="{172779E4-9907-4F0C-AC33-CC916ECF1922}" type="presParOf" srcId="{D018E612-EE68-42EB-8C9A-3FAD070523AD}" destId="{865839E7-57AE-44B8-ACD4-0D2EAD65175E}" srcOrd="1" destOrd="0" presId="urn:microsoft.com/office/officeart/2005/8/layout/hierarchy1"/>
    <dgm:cxn modelId="{A6804C5C-240B-4759-9626-D2596A0E2517}" type="presParOf" srcId="{865839E7-57AE-44B8-ACD4-0D2EAD65175E}" destId="{9D481B64-CB04-4191-A16E-F8BECC46A13C}" srcOrd="0" destOrd="0" presId="urn:microsoft.com/office/officeart/2005/8/layout/hierarchy1"/>
    <dgm:cxn modelId="{186A6D6E-C0C2-42A6-B98B-97057C386716}" type="presParOf" srcId="{9D481B64-CB04-4191-A16E-F8BECC46A13C}" destId="{A052BDA6-8BE2-40D8-95C5-E4FA72B29BC9}" srcOrd="0" destOrd="0" presId="urn:microsoft.com/office/officeart/2005/8/layout/hierarchy1"/>
    <dgm:cxn modelId="{D4EFDC53-ED72-4D76-B7B7-98D0C0853B73}" type="presParOf" srcId="{9D481B64-CB04-4191-A16E-F8BECC46A13C}" destId="{F2C7B7A8-3357-46AF-8DE4-674D77D5CFFA}" srcOrd="1" destOrd="0" presId="urn:microsoft.com/office/officeart/2005/8/layout/hierarchy1"/>
    <dgm:cxn modelId="{1AA817C6-FCE8-4DB7-8E37-98254AD7CBC8}" type="presParOf" srcId="{865839E7-57AE-44B8-ACD4-0D2EAD65175E}" destId="{73AEC486-4E83-4104-B84A-2207B9A5F784}" srcOrd="1" destOrd="0" presId="urn:microsoft.com/office/officeart/2005/8/layout/hierarchy1"/>
    <dgm:cxn modelId="{18E75D5B-7585-4F2A-9DA0-6250801BBB42}" type="presParOf" srcId="{5B604C4E-E394-457B-95D4-DB469580635D}" destId="{522222D8-62B1-4A1A-926F-54C37A85E7B7}" srcOrd="2" destOrd="0" presId="urn:microsoft.com/office/officeart/2005/8/layout/hierarchy1"/>
    <dgm:cxn modelId="{7E77E1B6-5A79-46E1-8642-C02EA7733387}" type="presParOf" srcId="{5B604C4E-E394-457B-95D4-DB469580635D}" destId="{F862746C-9896-49E2-89DD-A18A24ED71F7}" srcOrd="3" destOrd="0" presId="urn:microsoft.com/office/officeart/2005/8/layout/hierarchy1"/>
    <dgm:cxn modelId="{8E28E603-C688-455E-B62E-9808C2FB82FB}" type="presParOf" srcId="{F862746C-9896-49E2-89DD-A18A24ED71F7}" destId="{39EF2A4B-38CE-4BF2-81E8-A51AD1256C9D}" srcOrd="0" destOrd="0" presId="urn:microsoft.com/office/officeart/2005/8/layout/hierarchy1"/>
    <dgm:cxn modelId="{7149FCA5-5515-4B0B-BFDD-7A0BB82CA6BD}" type="presParOf" srcId="{39EF2A4B-38CE-4BF2-81E8-A51AD1256C9D}" destId="{923C5594-A2BF-4F98-988D-5CB6DD72A875}" srcOrd="0" destOrd="0" presId="urn:microsoft.com/office/officeart/2005/8/layout/hierarchy1"/>
    <dgm:cxn modelId="{AEE06EA1-279F-4CA5-8BCF-A1216307982F}" type="presParOf" srcId="{39EF2A4B-38CE-4BF2-81E8-A51AD1256C9D}" destId="{47F72446-D121-4B84-B0F4-B7B2BBCE9C60}" srcOrd="1" destOrd="0" presId="urn:microsoft.com/office/officeart/2005/8/layout/hierarchy1"/>
    <dgm:cxn modelId="{99E46818-65F5-4984-B29E-7657826E1459}" type="presParOf" srcId="{F862746C-9896-49E2-89DD-A18A24ED71F7}" destId="{EEDCF4E1-22F8-40AF-B3BD-43331E0F1FC5}" srcOrd="1" destOrd="0" presId="urn:microsoft.com/office/officeart/2005/8/layout/hierarchy1"/>
    <dgm:cxn modelId="{BE812C8B-B04B-4E8B-A7C2-BE6E6D08158C}" type="presParOf" srcId="{EEDCF4E1-22F8-40AF-B3BD-43331E0F1FC5}" destId="{07B6B108-710C-4635-B4E3-EF1A18450D65}" srcOrd="0" destOrd="0" presId="urn:microsoft.com/office/officeart/2005/8/layout/hierarchy1"/>
    <dgm:cxn modelId="{6B2EA39A-5025-4783-9E71-02468D468918}" type="presParOf" srcId="{EEDCF4E1-22F8-40AF-B3BD-43331E0F1FC5}" destId="{2F5078BB-48EE-4A2B-82E3-A1372F998BA4}" srcOrd="1" destOrd="0" presId="urn:microsoft.com/office/officeart/2005/8/layout/hierarchy1"/>
    <dgm:cxn modelId="{2566353F-AE80-47DC-BE56-598E77C97311}" type="presParOf" srcId="{2F5078BB-48EE-4A2B-82E3-A1372F998BA4}" destId="{204449DA-82D7-4DFA-9745-220A6AEC6DF2}" srcOrd="0" destOrd="0" presId="urn:microsoft.com/office/officeart/2005/8/layout/hierarchy1"/>
    <dgm:cxn modelId="{29BF3782-F1C8-4C20-A0CA-58503233BEBC}" type="presParOf" srcId="{204449DA-82D7-4DFA-9745-220A6AEC6DF2}" destId="{409E038A-9524-4841-90A4-3FFA60B01E7C}" srcOrd="0" destOrd="0" presId="urn:microsoft.com/office/officeart/2005/8/layout/hierarchy1"/>
    <dgm:cxn modelId="{0799F6EF-8CA3-4449-A313-8456FF3FD147}" type="presParOf" srcId="{204449DA-82D7-4DFA-9745-220A6AEC6DF2}" destId="{D5E1618A-93C2-48BC-A0E5-66B46DE3B5F5}" srcOrd="1" destOrd="0" presId="urn:microsoft.com/office/officeart/2005/8/layout/hierarchy1"/>
    <dgm:cxn modelId="{9CDCE943-0473-47B9-8975-41E7A9836C54}" type="presParOf" srcId="{2F5078BB-48EE-4A2B-82E3-A1372F998BA4}" destId="{27D8077E-9B04-47DB-9B10-D06652B0C8CD}" srcOrd="1" destOrd="0" presId="urn:microsoft.com/office/officeart/2005/8/layout/hierarchy1"/>
    <dgm:cxn modelId="{15003FC5-9556-4FA5-98DE-1AD03F5F72EF}" type="presParOf" srcId="{5B604C4E-E394-457B-95D4-DB469580635D}" destId="{3277913B-999F-4AF8-8D54-EC3DA7D7698D}" srcOrd="4" destOrd="0" presId="urn:microsoft.com/office/officeart/2005/8/layout/hierarchy1"/>
    <dgm:cxn modelId="{E16BDB2F-D298-46F2-B438-C63C7EAE301D}" type="presParOf" srcId="{5B604C4E-E394-457B-95D4-DB469580635D}" destId="{ECFAF1CD-3438-4870-9D42-306E42B80D5F}" srcOrd="5" destOrd="0" presId="urn:microsoft.com/office/officeart/2005/8/layout/hierarchy1"/>
    <dgm:cxn modelId="{23C53604-52C4-46B7-8BD0-DA345C910DA5}" type="presParOf" srcId="{ECFAF1CD-3438-4870-9D42-306E42B80D5F}" destId="{30635BC3-9434-4558-BF24-FDA04170C4FE}" srcOrd="0" destOrd="0" presId="urn:microsoft.com/office/officeart/2005/8/layout/hierarchy1"/>
    <dgm:cxn modelId="{E8FA8F66-75F8-4852-BF08-5A0AEDC4E3F9}" type="presParOf" srcId="{30635BC3-9434-4558-BF24-FDA04170C4FE}" destId="{BAF2942D-8F45-4356-8FD3-2437E5E469CF}" srcOrd="0" destOrd="0" presId="urn:microsoft.com/office/officeart/2005/8/layout/hierarchy1"/>
    <dgm:cxn modelId="{55B1E145-AF42-4FD9-AD55-CB931376BAED}" type="presParOf" srcId="{30635BC3-9434-4558-BF24-FDA04170C4FE}" destId="{676BE77A-D9C1-4A20-BDDC-4D1691658DF6}" srcOrd="1" destOrd="0" presId="urn:microsoft.com/office/officeart/2005/8/layout/hierarchy1"/>
    <dgm:cxn modelId="{DECCDC37-1596-4AFA-950F-6A3762A40F6A}" type="presParOf" srcId="{ECFAF1CD-3438-4870-9D42-306E42B80D5F}" destId="{E170E810-3265-444A-AFC2-C63B8684CEAA}" srcOrd="1" destOrd="0" presId="urn:microsoft.com/office/officeart/2005/8/layout/hierarchy1"/>
    <dgm:cxn modelId="{D857915C-933A-4CD0-BAE1-7DB461440DF4}" type="presParOf" srcId="{E170E810-3265-444A-AFC2-C63B8684CEAA}" destId="{75B44E91-D09B-4D5B-A774-CBE32131A8E7}" srcOrd="0" destOrd="0" presId="urn:microsoft.com/office/officeart/2005/8/layout/hierarchy1"/>
    <dgm:cxn modelId="{B4113672-90D3-4932-A6A8-D8BCAFCC9E49}" type="presParOf" srcId="{E170E810-3265-444A-AFC2-C63B8684CEAA}" destId="{6DA27AB0-513C-41B3-8306-F6756ADB872F}" srcOrd="1" destOrd="0" presId="urn:microsoft.com/office/officeart/2005/8/layout/hierarchy1"/>
    <dgm:cxn modelId="{9A755FE2-0E37-45D1-B4DC-2ACCBA9DC6B7}" type="presParOf" srcId="{6DA27AB0-513C-41B3-8306-F6756ADB872F}" destId="{F7A33A45-2BBB-4B0D-8854-B63ACAABB715}" srcOrd="0" destOrd="0" presId="urn:microsoft.com/office/officeart/2005/8/layout/hierarchy1"/>
    <dgm:cxn modelId="{F4A17C01-E336-45AF-89EF-DF6007EC719F}" type="presParOf" srcId="{F7A33A45-2BBB-4B0D-8854-B63ACAABB715}" destId="{D4B6E40A-A854-4BAC-86B9-D2014D3C3751}" srcOrd="0" destOrd="0" presId="urn:microsoft.com/office/officeart/2005/8/layout/hierarchy1"/>
    <dgm:cxn modelId="{588CEAD4-3D8B-4B62-BC07-B736C8E40D78}" type="presParOf" srcId="{F7A33A45-2BBB-4B0D-8854-B63ACAABB715}" destId="{3C229649-A3C1-4B8A-9094-60D5A8CD5017}" srcOrd="1" destOrd="0" presId="urn:microsoft.com/office/officeart/2005/8/layout/hierarchy1"/>
    <dgm:cxn modelId="{81003702-B12A-4810-80B0-FD15257FE346}" type="presParOf" srcId="{6DA27AB0-513C-41B3-8306-F6756ADB872F}" destId="{A1941015-983E-4619-9142-C0D11D470DD4}" srcOrd="1" destOrd="0" presId="urn:microsoft.com/office/officeart/2005/8/layout/hierarchy1"/>
    <dgm:cxn modelId="{1059151B-02A0-4F67-BD39-23019B87A556}" type="presParOf" srcId="{A1941015-983E-4619-9142-C0D11D470DD4}" destId="{1888BAC2-2BB3-4A8F-A4DB-2ECB5EB86D00}" srcOrd="0" destOrd="0" presId="urn:microsoft.com/office/officeart/2005/8/layout/hierarchy1"/>
    <dgm:cxn modelId="{34317382-5DB6-40CF-B2DF-6551BE152BA3}" type="presParOf" srcId="{A1941015-983E-4619-9142-C0D11D470DD4}" destId="{5DD4EFE9-31D3-43BF-A9E6-A787B2653CF9}" srcOrd="1" destOrd="0" presId="urn:microsoft.com/office/officeart/2005/8/layout/hierarchy1"/>
    <dgm:cxn modelId="{6C941346-8EBB-4C85-9E13-0D3E84C90387}" type="presParOf" srcId="{5DD4EFE9-31D3-43BF-A9E6-A787B2653CF9}" destId="{0989BA7D-3CFE-467B-B5C4-119B0120C868}" srcOrd="0" destOrd="0" presId="urn:microsoft.com/office/officeart/2005/8/layout/hierarchy1"/>
    <dgm:cxn modelId="{C74AA9D1-D3A9-418F-9436-D7BBDD1ED60C}" type="presParOf" srcId="{0989BA7D-3CFE-467B-B5C4-119B0120C868}" destId="{73EE2A17-7530-4E19-BF03-FFB18EF61CC2}" srcOrd="0" destOrd="0" presId="urn:microsoft.com/office/officeart/2005/8/layout/hierarchy1"/>
    <dgm:cxn modelId="{E7901BBA-10BF-4F6E-A693-D70127D3B161}" type="presParOf" srcId="{0989BA7D-3CFE-467B-B5C4-119B0120C868}" destId="{3F706EF3-FE67-499B-B46C-320B814CA05B}" srcOrd="1" destOrd="0" presId="urn:microsoft.com/office/officeart/2005/8/layout/hierarchy1"/>
    <dgm:cxn modelId="{373EA183-C0E5-4853-A999-CAEC89C3B3F4}" type="presParOf" srcId="{5DD4EFE9-31D3-43BF-A9E6-A787B2653CF9}" destId="{007FDF85-B7C0-401D-A6D2-48F6D79D5EE3}" srcOrd="1" destOrd="0" presId="urn:microsoft.com/office/officeart/2005/8/layout/hierarchy1"/>
    <dgm:cxn modelId="{E92B6FC7-07DE-41AC-8F66-CCBA92CAACF4}" type="presParOf" srcId="{007FDF85-B7C0-401D-A6D2-48F6D79D5EE3}" destId="{9A3FA270-635F-4F09-84D9-3336B6AD541B}" srcOrd="0" destOrd="0" presId="urn:microsoft.com/office/officeart/2005/8/layout/hierarchy1"/>
    <dgm:cxn modelId="{798AE844-89EC-41F5-88E7-D97855964ECD}" type="presParOf" srcId="{007FDF85-B7C0-401D-A6D2-48F6D79D5EE3}" destId="{AE6D833C-B825-409D-804D-07BBBC4B4F86}" srcOrd="1" destOrd="0" presId="urn:microsoft.com/office/officeart/2005/8/layout/hierarchy1"/>
    <dgm:cxn modelId="{B1643AC1-3E9C-4EA5-943F-E6CDE68DA491}" type="presParOf" srcId="{AE6D833C-B825-409D-804D-07BBBC4B4F86}" destId="{C280D96B-EEBD-491A-B9E1-140F77EBE207}" srcOrd="0" destOrd="0" presId="urn:microsoft.com/office/officeart/2005/8/layout/hierarchy1"/>
    <dgm:cxn modelId="{2671E55E-04D0-4F78-B9E5-3617DCD30FE2}" type="presParOf" srcId="{C280D96B-EEBD-491A-B9E1-140F77EBE207}" destId="{3AEA948B-D30B-4DE2-9F2E-D59918A7BB3F}" srcOrd="0" destOrd="0" presId="urn:microsoft.com/office/officeart/2005/8/layout/hierarchy1"/>
    <dgm:cxn modelId="{F198193E-3BCB-46E3-83CE-A3A42AA10BCB}" type="presParOf" srcId="{C280D96B-EEBD-491A-B9E1-140F77EBE207}" destId="{ECA7916C-238B-4EAC-A2FF-D9D60E824CEE}" srcOrd="1" destOrd="0" presId="urn:microsoft.com/office/officeart/2005/8/layout/hierarchy1"/>
    <dgm:cxn modelId="{4901B2A3-167C-4D2C-8404-618A724C37D7}" type="presParOf" srcId="{AE6D833C-B825-409D-804D-07BBBC4B4F86}" destId="{BC51852F-4493-4602-BAB2-9AAA58AC3F97}" srcOrd="1" destOrd="0" presId="urn:microsoft.com/office/officeart/2005/8/layout/hierarchy1"/>
    <dgm:cxn modelId="{AE49C53A-65CB-427A-8BC7-836C4E2C675E}" type="presParOf" srcId="{A1941015-983E-4619-9142-C0D11D470DD4}" destId="{787BF86F-54C6-4629-9914-C5686CEA0DA7}" srcOrd="2" destOrd="0" presId="urn:microsoft.com/office/officeart/2005/8/layout/hierarchy1"/>
    <dgm:cxn modelId="{724D6E27-BA08-4EED-9226-D22FD422D41A}" type="presParOf" srcId="{A1941015-983E-4619-9142-C0D11D470DD4}" destId="{8C7203E8-FEF8-47AF-A2C2-9F88707F2493}" srcOrd="3" destOrd="0" presId="urn:microsoft.com/office/officeart/2005/8/layout/hierarchy1"/>
    <dgm:cxn modelId="{DDF99541-C4F9-466F-B438-555AA9DD99AD}" type="presParOf" srcId="{8C7203E8-FEF8-47AF-A2C2-9F88707F2493}" destId="{9DC42069-97BC-4695-A5B0-669F3AA51735}" srcOrd="0" destOrd="0" presId="urn:microsoft.com/office/officeart/2005/8/layout/hierarchy1"/>
    <dgm:cxn modelId="{E9EB61F2-B646-49A5-9B0A-9DB0B42623B7}" type="presParOf" srcId="{9DC42069-97BC-4695-A5B0-669F3AA51735}" destId="{2EBAD476-B4B8-46ED-823A-87589B8DD915}" srcOrd="0" destOrd="0" presId="urn:microsoft.com/office/officeart/2005/8/layout/hierarchy1"/>
    <dgm:cxn modelId="{DD397DB8-5629-4A74-AB6E-552D44BA70D2}" type="presParOf" srcId="{9DC42069-97BC-4695-A5B0-669F3AA51735}" destId="{F7CDA487-2BED-48A2-8760-DFAD6D4041A9}" srcOrd="1" destOrd="0" presId="urn:microsoft.com/office/officeart/2005/8/layout/hierarchy1"/>
    <dgm:cxn modelId="{0C709A94-8E7B-47DB-81FE-B606BD800647}" type="presParOf" srcId="{8C7203E8-FEF8-47AF-A2C2-9F88707F2493}" destId="{1B9E20DE-98A4-4DE1-B2AA-F0FCB93C6B3F}" srcOrd="1" destOrd="0" presId="urn:microsoft.com/office/officeart/2005/8/layout/hierarchy1"/>
    <dgm:cxn modelId="{BCD058D0-4430-4216-8109-D71582E2BB7C}" type="presParOf" srcId="{1B9E20DE-98A4-4DE1-B2AA-F0FCB93C6B3F}" destId="{ED91CE08-0876-40F8-8D4D-132780962DD2}" srcOrd="0" destOrd="0" presId="urn:microsoft.com/office/officeart/2005/8/layout/hierarchy1"/>
    <dgm:cxn modelId="{B9B8F5DE-08F2-469A-932C-46445554CA58}" type="presParOf" srcId="{1B9E20DE-98A4-4DE1-B2AA-F0FCB93C6B3F}" destId="{1DFF87BD-6A07-4723-AF2F-3B06C96594C5}" srcOrd="1" destOrd="0" presId="urn:microsoft.com/office/officeart/2005/8/layout/hierarchy1"/>
    <dgm:cxn modelId="{E5016D4B-DDB3-4603-9DD4-3AABC68CAE64}" type="presParOf" srcId="{1DFF87BD-6A07-4723-AF2F-3B06C96594C5}" destId="{AED5C5E6-3F44-4CAC-BEDC-DB600FBED10B}" srcOrd="0" destOrd="0" presId="urn:microsoft.com/office/officeart/2005/8/layout/hierarchy1"/>
    <dgm:cxn modelId="{96C3D521-8DFE-4BDF-B88E-2DEF3AD1603D}" type="presParOf" srcId="{AED5C5E6-3F44-4CAC-BEDC-DB600FBED10B}" destId="{F16072A4-8472-4F89-BAD0-17F7129B21C6}" srcOrd="0" destOrd="0" presId="urn:microsoft.com/office/officeart/2005/8/layout/hierarchy1"/>
    <dgm:cxn modelId="{22F6609D-7EA4-41DA-88BC-0AA40D156FF0}" type="presParOf" srcId="{AED5C5E6-3F44-4CAC-BEDC-DB600FBED10B}" destId="{A18834EB-0AEE-4322-BAAE-C8BCC3C05719}" srcOrd="1" destOrd="0" presId="urn:microsoft.com/office/officeart/2005/8/layout/hierarchy1"/>
    <dgm:cxn modelId="{32568417-915A-4CC2-BAD6-0A245BBCF291}" type="presParOf" srcId="{1DFF87BD-6A07-4723-AF2F-3B06C96594C5}" destId="{5324CF3D-5A61-46A0-AB13-5A677E5BE8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1CE08-0876-40F8-8D4D-132780962DD2}">
      <dsp:nvSpPr>
        <dsp:cNvPr id="0" name=""/>
        <dsp:cNvSpPr/>
      </dsp:nvSpPr>
      <dsp:spPr>
        <a:xfrm>
          <a:off x="7270123" y="5069767"/>
          <a:ext cx="91440" cy="431995"/>
        </a:xfrm>
        <a:custGeom>
          <a:avLst/>
          <a:gdLst/>
          <a:ahLst/>
          <a:cxnLst/>
          <a:rect l="0" t="0" r="0" b="0"/>
          <a:pathLst>
            <a:path>
              <a:moveTo>
                <a:pt x="45720" y="0"/>
              </a:moveTo>
              <a:lnTo>
                <a:pt x="45720" y="4319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7BF86F-54C6-4629-9914-C5686CEA0DA7}">
      <dsp:nvSpPr>
        <dsp:cNvPr id="0" name=""/>
        <dsp:cNvSpPr/>
      </dsp:nvSpPr>
      <dsp:spPr>
        <a:xfrm>
          <a:off x="6408116" y="3694562"/>
          <a:ext cx="907726" cy="431995"/>
        </a:xfrm>
        <a:custGeom>
          <a:avLst/>
          <a:gdLst/>
          <a:ahLst/>
          <a:cxnLst/>
          <a:rect l="0" t="0" r="0" b="0"/>
          <a:pathLst>
            <a:path>
              <a:moveTo>
                <a:pt x="0" y="0"/>
              </a:moveTo>
              <a:lnTo>
                <a:pt x="0" y="294392"/>
              </a:lnTo>
              <a:lnTo>
                <a:pt x="907726" y="294392"/>
              </a:lnTo>
              <a:lnTo>
                <a:pt x="907726" y="4319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3FA270-635F-4F09-84D9-3336B6AD541B}">
      <dsp:nvSpPr>
        <dsp:cNvPr id="0" name=""/>
        <dsp:cNvSpPr/>
      </dsp:nvSpPr>
      <dsp:spPr>
        <a:xfrm>
          <a:off x="5454670" y="5069767"/>
          <a:ext cx="91440" cy="431995"/>
        </a:xfrm>
        <a:custGeom>
          <a:avLst/>
          <a:gdLst/>
          <a:ahLst/>
          <a:cxnLst/>
          <a:rect l="0" t="0" r="0" b="0"/>
          <a:pathLst>
            <a:path>
              <a:moveTo>
                <a:pt x="45720" y="0"/>
              </a:moveTo>
              <a:lnTo>
                <a:pt x="45720" y="4319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888BAC2-2BB3-4A8F-A4DB-2ECB5EB86D00}">
      <dsp:nvSpPr>
        <dsp:cNvPr id="0" name=""/>
        <dsp:cNvSpPr/>
      </dsp:nvSpPr>
      <dsp:spPr>
        <a:xfrm>
          <a:off x="5500390" y="3694562"/>
          <a:ext cx="907726" cy="431995"/>
        </a:xfrm>
        <a:custGeom>
          <a:avLst/>
          <a:gdLst/>
          <a:ahLst/>
          <a:cxnLst/>
          <a:rect l="0" t="0" r="0" b="0"/>
          <a:pathLst>
            <a:path>
              <a:moveTo>
                <a:pt x="907726" y="0"/>
              </a:moveTo>
              <a:lnTo>
                <a:pt x="907726" y="294392"/>
              </a:lnTo>
              <a:lnTo>
                <a:pt x="0" y="294392"/>
              </a:lnTo>
              <a:lnTo>
                <a:pt x="0" y="4319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B44E91-D09B-4D5B-A774-CBE32131A8E7}">
      <dsp:nvSpPr>
        <dsp:cNvPr id="0" name=""/>
        <dsp:cNvSpPr/>
      </dsp:nvSpPr>
      <dsp:spPr>
        <a:xfrm>
          <a:off x="6362396" y="2319356"/>
          <a:ext cx="91440" cy="431995"/>
        </a:xfrm>
        <a:custGeom>
          <a:avLst/>
          <a:gdLst/>
          <a:ahLst/>
          <a:cxnLst/>
          <a:rect l="0" t="0" r="0" b="0"/>
          <a:pathLst>
            <a:path>
              <a:moveTo>
                <a:pt x="45720" y="0"/>
              </a:moveTo>
              <a:lnTo>
                <a:pt x="45720" y="4319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77913B-999F-4AF8-8D54-EC3DA7D7698D}">
      <dsp:nvSpPr>
        <dsp:cNvPr id="0" name=""/>
        <dsp:cNvSpPr/>
      </dsp:nvSpPr>
      <dsp:spPr>
        <a:xfrm>
          <a:off x="4592664" y="944151"/>
          <a:ext cx="1815452" cy="431995"/>
        </a:xfrm>
        <a:custGeom>
          <a:avLst/>
          <a:gdLst/>
          <a:ahLst/>
          <a:cxnLst/>
          <a:rect l="0" t="0" r="0" b="0"/>
          <a:pathLst>
            <a:path>
              <a:moveTo>
                <a:pt x="0" y="0"/>
              </a:moveTo>
              <a:lnTo>
                <a:pt x="0" y="294392"/>
              </a:lnTo>
              <a:lnTo>
                <a:pt x="1815452" y="294392"/>
              </a:lnTo>
              <a:lnTo>
                <a:pt x="1815452" y="4319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B6B108-710C-4635-B4E3-EF1A18450D65}">
      <dsp:nvSpPr>
        <dsp:cNvPr id="0" name=""/>
        <dsp:cNvSpPr/>
      </dsp:nvSpPr>
      <dsp:spPr>
        <a:xfrm>
          <a:off x="4546944" y="2319356"/>
          <a:ext cx="91440" cy="431995"/>
        </a:xfrm>
        <a:custGeom>
          <a:avLst/>
          <a:gdLst/>
          <a:ahLst/>
          <a:cxnLst/>
          <a:rect l="0" t="0" r="0" b="0"/>
          <a:pathLst>
            <a:path>
              <a:moveTo>
                <a:pt x="45720" y="0"/>
              </a:moveTo>
              <a:lnTo>
                <a:pt x="45720" y="4319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2222D8-62B1-4A1A-926F-54C37A85E7B7}">
      <dsp:nvSpPr>
        <dsp:cNvPr id="0" name=""/>
        <dsp:cNvSpPr/>
      </dsp:nvSpPr>
      <dsp:spPr>
        <a:xfrm>
          <a:off x="4546944" y="944151"/>
          <a:ext cx="91440" cy="431995"/>
        </a:xfrm>
        <a:custGeom>
          <a:avLst/>
          <a:gdLst/>
          <a:ahLst/>
          <a:cxnLst/>
          <a:rect l="0" t="0" r="0" b="0"/>
          <a:pathLst>
            <a:path>
              <a:moveTo>
                <a:pt x="45720" y="0"/>
              </a:moveTo>
              <a:lnTo>
                <a:pt x="45720" y="4319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6F37FA-E002-4DE7-96BB-45E1FF3EA700}">
      <dsp:nvSpPr>
        <dsp:cNvPr id="0" name=""/>
        <dsp:cNvSpPr/>
      </dsp:nvSpPr>
      <dsp:spPr>
        <a:xfrm>
          <a:off x="2731491" y="2319356"/>
          <a:ext cx="91440" cy="431995"/>
        </a:xfrm>
        <a:custGeom>
          <a:avLst/>
          <a:gdLst/>
          <a:ahLst/>
          <a:cxnLst/>
          <a:rect l="0" t="0" r="0" b="0"/>
          <a:pathLst>
            <a:path>
              <a:moveTo>
                <a:pt x="45720" y="0"/>
              </a:moveTo>
              <a:lnTo>
                <a:pt x="45720" y="431995"/>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F11FC3-19D5-4F5B-A5B2-6F35FECEA267}">
      <dsp:nvSpPr>
        <dsp:cNvPr id="0" name=""/>
        <dsp:cNvSpPr/>
      </dsp:nvSpPr>
      <dsp:spPr>
        <a:xfrm>
          <a:off x="2777211" y="944151"/>
          <a:ext cx="1815452" cy="431995"/>
        </a:xfrm>
        <a:custGeom>
          <a:avLst/>
          <a:gdLst/>
          <a:ahLst/>
          <a:cxnLst/>
          <a:rect l="0" t="0" r="0" b="0"/>
          <a:pathLst>
            <a:path>
              <a:moveTo>
                <a:pt x="1815452" y="0"/>
              </a:moveTo>
              <a:lnTo>
                <a:pt x="1815452" y="294392"/>
              </a:lnTo>
              <a:lnTo>
                <a:pt x="0" y="294392"/>
              </a:lnTo>
              <a:lnTo>
                <a:pt x="0" y="4319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1747AC-414F-4088-82C7-3A3E0E17F547}">
      <dsp:nvSpPr>
        <dsp:cNvPr id="0" name=""/>
        <dsp:cNvSpPr/>
      </dsp:nvSpPr>
      <dsp:spPr>
        <a:xfrm>
          <a:off x="3849979" y="941"/>
          <a:ext cx="1485370" cy="9432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962471-846C-4627-AEC1-8458EBC6FCC6}">
      <dsp:nvSpPr>
        <dsp:cNvPr id="0" name=""/>
        <dsp:cNvSpPr/>
      </dsp:nvSpPr>
      <dsp:spPr>
        <a:xfrm>
          <a:off x="4015020" y="157730"/>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Forced Choice Question</a:t>
          </a:r>
        </a:p>
      </dsp:txBody>
      <dsp:txXfrm>
        <a:off x="4042646" y="185356"/>
        <a:ext cx="1430118" cy="887958"/>
      </dsp:txXfrm>
    </dsp:sp>
    <dsp:sp modelId="{EE9FC93E-625F-4D16-9993-AA7F22982EF8}">
      <dsp:nvSpPr>
        <dsp:cNvPr id="0" name=""/>
        <dsp:cNvSpPr/>
      </dsp:nvSpPr>
      <dsp:spPr>
        <a:xfrm>
          <a:off x="2034526" y="1376146"/>
          <a:ext cx="1485370" cy="94321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B8CB63-895C-4C51-BE5A-25B8BD6B59AB}">
      <dsp:nvSpPr>
        <dsp:cNvPr id="0" name=""/>
        <dsp:cNvSpPr/>
      </dsp:nvSpPr>
      <dsp:spPr>
        <a:xfrm>
          <a:off x="2199567" y="1532935"/>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Verbal Response</a:t>
          </a:r>
        </a:p>
      </dsp:txBody>
      <dsp:txXfrm>
        <a:off x="2227193" y="1560561"/>
        <a:ext cx="1430118" cy="887958"/>
      </dsp:txXfrm>
    </dsp:sp>
    <dsp:sp modelId="{A052BDA6-8BE2-40D8-95C5-E4FA72B29BC9}">
      <dsp:nvSpPr>
        <dsp:cNvPr id="0" name=""/>
        <dsp:cNvSpPr/>
      </dsp:nvSpPr>
      <dsp:spPr>
        <a:xfrm>
          <a:off x="2034526" y="2751351"/>
          <a:ext cx="1485370" cy="9432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C7B7A8-3357-46AF-8DE4-674D77D5CFFA}">
      <dsp:nvSpPr>
        <dsp:cNvPr id="0" name=""/>
        <dsp:cNvSpPr/>
      </dsp:nvSpPr>
      <dsp:spPr>
        <a:xfrm>
          <a:off x="2199567" y="2908140"/>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Labeled Praise</a:t>
          </a:r>
        </a:p>
      </dsp:txBody>
      <dsp:txXfrm>
        <a:off x="2227193" y="2935766"/>
        <a:ext cx="1430118" cy="887958"/>
      </dsp:txXfrm>
    </dsp:sp>
    <dsp:sp modelId="{923C5594-A2BF-4F98-988D-5CB6DD72A875}">
      <dsp:nvSpPr>
        <dsp:cNvPr id="0" name=""/>
        <dsp:cNvSpPr/>
      </dsp:nvSpPr>
      <dsp:spPr>
        <a:xfrm>
          <a:off x="3849979" y="1376146"/>
          <a:ext cx="1485370" cy="94321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F72446-D121-4B84-B0F4-B7B2BBCE9C60}">
      <dsp:nvSpPr>
        <dsp:cNvPr id="0" name=""/>
        <dsp:cNvSpPr/>
      </dsp:nvSpPr>
      <dsp:spPr>
        <a:xfrm>
          <a:off x="4015020" y="1532935"/>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First No Response</a:t>
          </a:r>
        </a:p>
      </dsp:txBody>
      <dsp:txXfrm>
        <a:off x="4042646" y="1560561"/>
        <a:ext cx="1430118" cy="887958"/>
      </dsp:txXfrm>
    </dsp:sp>
    <dsp:sp modelId="{409E038A-9524-4841-90A4-3FFA60B01E7C}">
      <dsp:nvSpPr>
        <dsp:cNvPr id="0" name=""/>
        <dsp:cNvSpPr/>
      </dsp:nvSpPr>
      <dsp:spPr>
        <a:xfrm>
          <a:off x="3849979" y="2751351"/>
          <a:ext cx="1485370" cy="9432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E1618A-93C2-48BC-A0E5-66B46DE3B5F5}">
      <dsp:nvSpPr>
        <dsp:cNvPr id="0" name=""/>
        <dsp:cNvSpPr/>
      </dsp:nvSpPr>
      <dsp:spPr>
        <a:xfrm>
          <a:off x="4015020" y="2908140"/>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Wait 5 sec, repeat question</a:t>
          </a:r>
        </a:p>
      </dsp:txBody>
      <dsp:txXfrm>
        <a:off x="4042646" y="2935766"/>
        <a:ext cx="1430118" cy="887958"/>
      </dsp:txXfrm>
    </dsp:sp>
    <dsp:sp modelId="{BAF2942D-8F45-4356-8FD3-2437E5E469CF}">
      <dsp:nvSpPr>
        <dsp:cNvPr id="0" name=""/>
        <dsp:cNvSpPr/>
      </dsp:nvSpPr>
      <dsp:spPr>
        <a:xfrm>
          <a:off x="5665431" y="1376146"/>
          <a:ext cx="1485370" cy="94321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6BE77A-D9C1-4A20-BDDC-4D1691658DF6}">
      <dsp:nvSpPr>
        <dsp:cNvPr id="0" name=""/>
        <dsp:cNvSpPr/>
      </dsp:nvSpPr>
      <dsp:spPr>
        <a:xfrm>
          <a:off x="5830472" y="1532935"/>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Second No Response</a:t>
          </a:r>
        </a:p>
      </dsp:txBody>
      <dsp:txXfrm>
        <a:off x="5858098" y="1560561"/>
        <a:ext cx="1430118" cy="887958"/>
      </dsp:txXfrm>
    </dsp:sp>
    <dsp:sp modelId="{D4B6E40A-A854-4BAC-86B9-D2014D3C3751}">
      <dsp:nvSpPr>
        <dsp:cNvPr id="0" name=""/>
        <dsp:cNvSpPr/>
      </dsp:nvSpPr>
      <dsp:spPr>
        <a:xfrm>
          <a:off x="5665431" y="2751351"/>
          <a:ext cx="1485370" cy="9432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229649-A3C1-4B8A-9094-60D5A8CD5017}">
      <dsp:nvSpPr>
        <dsp:cNvPr id="0" name=""/>
        <dsp:cNvSpPr/>
      </dsp:nvSpPr>
      <dsp:spPr>
        <a:xfrm>
          <a:off x="5830472" y="2908140"/>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Wait 5 sec, prompt for verbal</a:t>
          </a:r>
        </a:p>
      </dsp:txBody>
      <dsp:txXfrm>
        <a:off x="5858098" y="2935766"/>
        <a:ext cx="1430118" cy="887958"/>
      </dsp:txXfrm>
    </dsp:sp>
    <dsp:sp modelId="{73EE2A17-7530-4E19-BF03-FFB18EF61CC2}">
      <dsp:nvSpPr>
        <dsp:cNvPr id="0" name=""/>
        <dsp:cNvSpPr/>
      </dsp:nvSpPr>
      <dsp:spPr>
        <a:xfrm>
          <a:off x="4757705" y="4126557"/>
          <a:ext cx="1485370" cy="9432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706EF3-FE67-499B-B46C-320B814CA05B}">
      <dsp:nvSpPr>
        <dsp:cNvPr id="0" name=""/>
        <dsp:cNvSpPr/>
      </dsp:nvSpPr>
      <dsp:spPr>
        <a:xfrm>
          <a:off x="4922746" y="4283346"/>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Verbal response</a:t>
          </a:r>
        </a:p>
      </dsp:txBody>
      <dsp:txXfrm>
        <a:off x="4950372" y="4310972"/>
        <a:ext cx="1430118" cy="887958"/>
      </dsp:txXfrm>
    </dsp:sp>
    <dsp:sp modelId="{3AEA948B-D30B-4DE2-9F2E-D59918A7BB3F}">
      <dsp:nvSpPr>
        <dsp:cNvPr id="0" name=""/>
        <dsp:cNvSpPr/>
      </dsp:nvSpPr>
      <dsp:spPr>
        <a:xfrm>
          <a:off x="4757705" y="5501762"/>
          <a:ext cx="1485370" cy="9432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A7916C-238B-4EAC-A2FF-D9D60E824CEE}">
      <dsp:nvSpPr>
        <dsp:cNvPr id="0" name=""/>
        <dsp:cNvSpPr/>
      </dsp:nvSpPr>
      <dsp:spPr>
        <a:xfrm>
          <a:off x="4922746" y="5658551"/>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Labeled praise</a:t>
          </a:r>
        </a:p>
      </dsp:txBody>
      <dsp:txXfrm>
        <a:off x="4950372" y="5686177"/>
        <a:ext cx="1430118" cy="887958"/>
      </dsp:txXfrm>
    </dsp:sp>
    <dsp:sp modelId="{2EBAD476-B4B8-46ED-823A-87589B8DD915}">
      <dsp:nvSpPr>
        <dsp:cNvPr id="0" name=""/>
        <dsp:cNvSpPr/>
      </dsp:nvSpPr>
      <dsp:spPr>
        <a:xfrm>
          <a:off x="6573158" y="4126557"/>
          <a:ext cx="1485370" cy="9432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CDA487-2BED-48A2-8760-DFAD6D4041A9}">
      <dsp:nvSpPr>
        <dsp:cNvPr id="0" name=""/>
        <dsp:cNvSpPr/>
      </dsp:nvSpPr>
      <dsp:spPr>
        <a:xfrm>
          <a:off x="6738199" y="4283346"/>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response or nonverbal</a:t>
          </a:r>
        </a:p>
      </dsp:txBody>
      <dsp:txXfrm>
        <a:off x="6765825" y="4310972"/>
        <a:ext cx="1430118" cy="887958"/>
      </dsp:txXfrm>
    </dsp:sp>
    <dsp:sp modelId="{F16072A4-8472-4F89-BAD0-17F7129B21C6}">
      <dsp:nvSpPr>
        <dsp:cNvPr id="0" name=""/>
        <dsp:cNvSpPr/>
      </dsp:nvSpPr>
      <dsp:spPr>
        <a:xfrm>
          <a:off x="6573158" y="5501762"/>
          <a:ext cx="1485370" cy="9432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8834EB-0AEE-4322-BAAE-C8BCC3C05719}">
      <dsp:nvSpPr>
        <dsp:cNvPr id="0" name=""/>
        <dsp:cNvSpPr/>
      </dsp:nvSpPr>
      <dsp:spPr>
        <a:xfrm>
          <a:off x="6738199" y="5658551"/>
          <a:ext cx="1485370" cy="9432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Wait 5 sec, reduce expectations</a:t>
          </a:r>
        </a:p>
      </dsp:txBody>
      <dsp:txXfrm>
        <a:off x="6765825" y="5686177"/>
        <a:ext cx="1430118" cy="8879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9/29/2023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9/29/2023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34333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Tx/>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PRIDE skills same thing as “special play”</a:t>
            </a:r>
          </a:p>
          <a:p>
            <a:pPr marL="285750" marR="0" lvl="0" indent="-285750">
              <a:lnSpc>
                <a:spcPct val="107000"/>
              </a:lnSpc>
              <a:spcBef>
                <a:spcPts val="0"/>
              </a:spcBef>
              <a:spcAft>
                <a:spcPts val="0"/>
              </a:spcAft>
              <a:buFontTx/>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 questioning, no teaching (will accidentally reinforce lack of speaking, not as FUN)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139840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117622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153139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73507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293200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Sit down with the case manager, usually resource, to figure out a plan based on this and what is realistic given EA schedules, space availability, etc.</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278363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 lot of modern psychological treatment there’s usually a cognitive piece; for SM treatment, it’s not as effective as </a:t>
            </a:r>
            <a:r>
              <a:rPr lang="en-US" dirty="0" err="1"/>
              <a:t>behavioural</a:t>
            </a:r>
            <a:r>
              <a:rPr lang="en-US" dirty="0"/>
              <a:t> therapy. It can certainly complement it, but it’s not the best evidence based practice. Like phobia based treatment it’s all about </a:t>
            </a:r>
            <a:r>
              <a:rPr lang="en-US" b="1" dirty="0"/>
              <a:t>gradual desensitization </a:t>
            </a:r>
            <a:r>
              <a:rPr lang="en-US" dirty="0"/>
              <a:t>to feared stimulus.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18</a:t>
            </a:fld>
            <a:endParaRPr lang="en-US" noProof="0" dirty="0"/>
          </a:p>
        </p:txBody>
      </p:sp>
    </p:spTree>
    <p:extLst>
      <p:ext uri="{BB962C8B-B14F-4D97-AF65-F5344CB8AC3E}">
        <p14:creationId xmlns:p14="http://schemas.microsoft.com/office/powerpoint/2010/main" val="208846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Figure out where they are on the ladder first; talk to everyone that knows the kid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19</a:t>
            </a:fld>
            <a:endParaRPr lang="en-US" noProof="0" dirty="0"/>
          </a:p>
        </p:txBody>
      </p:sp>
    </p:spTree>
    <p:extLst>
      <p:ext uri="{BB962C8B-B14F-4D97-AF65-F5344CB8AC3E}">
        <p14:creationId xmlns:p14="http://schemas.microsoft.com/office/powerpoint/2010/main" val="2884916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396346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21</a:t>
            </a:fld>
            <a:endParaRPr lang="en-US" noProof="0" dirty="0"/>
          </a:p>
        </p:txBody>
      </p:sp>
    </p:spTree>
    <p:extLst>
      <p:ext uri="{BB962C8B-B14F-4D97-AF65-F5344CB8AC3E}">
        <p14:creationId xmlns:p14="http://schemas.microsoft.com/office/powerpoint/2010/main" val="7732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22</a:t>
            </a:fld>
            <a:endParaRPr lang="en-US" noProof="0" dirty="0"/>
          </a:p>
        </p:txBody>
      </p:sp>
    </p:spTree>
    <p:extLst>
      <p:ext uri="{BB962C8B-B14F-4D97-AF65-F5344CB8AC3E}">
        <p14:creationId xmlns:p14="http://schemas.microsoft.com/office/powerpoint/2010/main" val="164095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Whomever child is being verbal with asks child a “forced question” (yes/no)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Reduce expectations means take a step back on the ladder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going back on ladder until you get a response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thing you want is to drop the question and get no response at all</a:t>
            </a: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23</a:t>
            </a:fld>
            <a:endParaRPr lang="en-US" noProof="0" dirty="0"/>
          </a:p>
        </p:txBody>
      </p:sp>
    </p:spTree>
    <p:extLst>
      <p:ext uri="{BB962C8B-B14F-4D97-AF65-F5344CB8AC3E}">
        <p14:creationId xmlns:p14="http://schemas.microsoft.com/office/powerpoint/2010/main" val="209452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24</a:t>
            </a:fld>
            <a:endParaRPr lang="en-US" noProof="0" dirty="0"/>
          </a:p>
        </p:txBody>
      </p:sp>
    </p:spTree>
    <p:extLst>
      <p:ext uri="{BB962C8B-B14F-4D97-AF65-F5344CB8AC3E}">
        <p14:creationId xmlns:p14="http://schemas.microsoft.com/office/powerpoint/2010/main" val="302013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description isn’t school specific, it’s more for private practice so adjust as needed for the school environment</a:t>
            </a:r>
          </a:p>
          <a:p>
            <a:pPr marL="171450" indent="-171450">
              <a:buFontTx/>
              <a:buChar char="-"/>
            </a:pPr>
            <a:r>
              <a:rPr lang="en-US" dirty="0"/>
              <a:t>Start with student talking to familiar person continuously; games are a great way to do this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25</a:t>
            </a:fld>
            <a:endParaRPr lang="en-US" noProof="0" dirty="0"/>
          </a:p>
        </p:txBody>
      </p:sp>
    </p:spTree>
    <p:extLst>
      <p:ext uri="{BB962C8B-B14F-4D97-AF65-F5344CB8AC3E}">
        <p14:creationId xmlns:p14="http://schemas.microsoft.com/office/powerpoint/2010/main" val="2131924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is accommodating? Stepping in and talking for the child. </a:t>
            </a:r>
          </a:p>
          <a:p>
            <a:pPr marL="171450" indent="-171450">
              <a:buFontTx/>
              <a:buChar char="-"/>
            </a:pPr>
            <a:r>
              <a:rPr lang="en-US" dirty="0"/>
              <a:t>Child will be more motivated to change when the things they want done aren’t being done by parents anymore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26</a:t>
            </a:fld>
            <a:endParaRPr lang="en-US" noProof="0" dirty="0"/>
          </a:p>
        </p:txBody>
      </p:sp>
    </p:spTree>
    <p:extLst>
      <p:ext uri="{BB962C8B-B14F-4D97-AF65-F5344CB8AC3E}">
        <p14:creationId xmlns:p14="http://schemas.microsoft.com/office/powerpoint/2010/main" val="3878505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dirty="0"/>
          </a:p>
        </p:txBody>
      </p:sp>
    </p:spTree>
    <p:extLst>
      <p:ext uri="{BB962C8B-B14F-4D97-AF65-F5344CB8AC3E}">
        <p14:creationId xmlns:p14="http://schemas.microsoft.com/office/powerpoint/2010/main" val="144106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Education usually involves multiple conversations about how to let their child struggle (conveys message they are capable and they will be ok).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be your child’s encourager; just don’t step in and do it for them.</a:t>
            </a: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28</a:t>
            </a:fld>
            <a:endParaRPr lang="en-US" noProof="0" dirty="0"/>
          </a:p>
        </p:txBody>
      </p:sp>
    </p:spTree>
    <p:extLst>
      <p:ext uri="{BB962C8B-B14F-4D97-AF65-F5344CB8AC3E}">
        <p14:creationId xmlns:p14="http://schemas.microsoft.com/office/powerpoint/2010/main" val="1113939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29</a:t>
            </a:fld>
            <a:endParaRPr lang="en-US" noProof="0" dirty="0"/>
          </a:p>
        </p:txBody>
      </p:sp>
    </p:spTree>
    <p:extLst>
      <p:ext uri="{BB962C8B-B14F-4D97-AF65-F5344CB8AC3E}">
        <p14:creationId xmlns:p14="http://schemas.microsoft.com/office/powerpoint/2010/main" val="33135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Case manager: can be school psych, SLP, social worker</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30</a:t>
            </a:fld>
            <a:endParaRPr lang="en-US" noProof="0" dirty="0"/>
          </a:p>
        </p:txBody>
      </p:sp>
    </p:spTree>
    <p:extLst>
      <p:ext uri="{BB962C8B-B14F-4D97-AF65-F5344CB8AC3E}">
        <p14:creationId xmlns:p14="http://schemas.microsoft.com/office/powerpoint/2010/main" val="2030759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31</a:t>
            </a:fld>
            <a:endParaRPr lang="en-US" noProof="0" dirty="0"/>
          </a:p>
        </p:txBody>
      </p:sp>
    </p:spTree>
    <p:extLst>
      <p:ext uri="{BB962C8B-B14F-4D97-AF65-F5344CB8AC3E}">
        <p14:creationId xmlns:p14="http://schemas.microsoft.com/office/powerpoint/2010/main" val="341990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Who here has encountered a student with SM?</a:t>
            </a:r>
          </a:p>
          <a:p>
            <a:pPr marL="171450" indent="-171450">
              <a:buFontTx/>
              <a:buChar char="-"/>
            </a:pPr>
            <a:r>
              <a:rPr lang="en-US" dirty="0"/>
              <a:t>I encountered my first student in my second year of working and had no idea what to do.</a:t>
            </a:r>
          </a:p>
          <a:p>
            <a:pPr marL="171450" indent="-171450">
              <a:buFontTx/>
              <a:buChar char="-"/>
            </a:pPr>
            <a:r>
              <a:rPr lang="en-US" dirty="0"/>
              <a:t>Started researching; there wasn’t a lot of practical information about what to do about it. Came across Aimee </a:t>
            </a:r>
            <a:r>
              <a:rPr lang="en-US" dirty="0" err="1"/>
              <a:t>Kotrba’s</a:t>
            </a:r>
            <a:r>
              <a:rPr lang="en-US" dirty="0"/>
              <a:t> work.</a:t>
            </a:r>
          </a:p>
          <a:p>
            <a:pPr marL="171450" indent="-171450">
              <a:buFontTx/>
              <a:buChar char="-"/>
            </a:pPr>
            <a:r>
              <a:rPr lang="en-US" dirty="0"/>
              <a:t>Practices and licensed in Michigan. Private Practice called Thriving Minds where she mainly supporting kids and families with SM. Also is the director of the </a:t>
            </a:r>
            <a:r>
              <a:rPr lang="en-US" b="0" i="0" dirty="0">
                <a:solidFill>
                  <a:srgbClr val="222222"/>
                </a:solidFill>
                <a:effectLst/>
                <a:latin typeface="News Cycle"/>
              </a:rPr>
              <a:t>Neonatal Developmental Clinic at St. Joes Hospital.</a:t>
            </a:r>
            <a:endParaRPr lang="en-US" dirty="0"/>
          </a:p>
          <a:p>
            <a:pPr marL="171450" indent="-171450">
              <a:buFontTx/>
              <a:buChar char="-"/>
            </a:pPr>
            <a:r>
              <a:rPr lang="en-US" dirty="0"/>
              <a:t>DISCLAIMER: I haven’t updated myself on SM research since about 2018. There could be updated information that is not covered here.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80252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Point is for them to get comfortable with being heard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32</a:t>
            </a:fld>
            <a:endParaRPr lang="en-US" noProof="0" dirty="0"/>
          </a:p>
        </p:txBody>
      </p:sp>
    </p:spTree>
    <p:extLst>
      <p:ext uri="{BB962C8B-B14F-4D97-AF65-F5344CB8AC3E}">
        <p14:creationId xmlns:p14="http://schemas.microsoft.com/office/powerpoint/2010/main" val="1906703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addition to intervention treatment, educational adaptations are often required e.g. for assessment. However, it’s a fine balance between adapting and accommodating their non-speaking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33</a:t>
            </a:fld>
            <a:endParaRPr lang="en-US" noProof="0" dirty="0"/>
          </a:p>
        </p:txBody>
      </p:sp>
    </p:spTree>
    <p:extLst>
      <p:ext uri="{BB962C8B-B14F-4D97-AF65-F5344CB8AC3E}">
        <p14:creationId xmlns:p14="http://schemas.microsoft.com/office/powerpoint/2010/main" val="274226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36</a:t>
            </a:fld>
            <a:endParaRPr lang="en-US" noProof="0" dirty="0"/>
          </a:p>
        </p:txBody>
      </p:sp>
    </p:spTree>
    <p:extLst>
      <p:ext uri="{BB962C8B-B14F-4D97-AF65-F5344CB8AC3E}">
        <p14:creationId xmlns:p14="http://schemas.microsoft.com/office/powerpoint/2010/main" val="394625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37</a:t>
            </a:fld>
            <a:endParaRPr lang="en-US" noProof="0" dirty="0"/>
          </a:p>
        </p:txBody>
      </p:sp>
    </p:spTree>
    <p:extLst>
      <p:ext uri="{BB962C8B-B14F-4D97-AF65-F5344CB8AC3E}">
        <p14:creationId xmlns:p14="http://schemas.microsoft.com/office/powerpoint/2010/main" val="241321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38</a:t>
            </a:fld>
            <a:endParaRPr lang="en-US" noProof="0" dirty="0"/>
          </a:p>
        </p:txBody>
      </p:sp>
    </p:spTree>
    <p:extLst>
      <p:ext uri="{BB962C8B-B14F-4D97-AF65-F5344CB8AC3E}">
        <p14:creationId xmlns:p14="http://schemas.microsoft.com/office/powerpoint/2010/main" val="788330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39</a:t>
            </a:fld>
            <a:endParaRPr lang="en-US" noProof="0" dirty="0"/>
          </a:p>
        </p:txBody>
      </p:sp>
    </p:spTree>
    <p:extLst>
      <p:ext uri="{BB962C8B-B14F-4D97-AF65-F5344CB8AC3E}">
        <p14:creationId xmlns:p14="http://schemas.microsoft.com/office/powerpoint/2010/main" val="3050873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40</a:t>
            </a:fld>
            <a:endParaRPr lang="en-US" noProof="0" dirty="0"/>
          </a:p>
        </p:txBody>
      </p:sp>
    </p:spTree>
    <p:extLst>
      <p:ext uri="{BB962C8B-B14F-4D97-AF65-F5344CB8AC3E}">
        <p14:creationId xmlns:p14="http://schemas.microsoft.com/office/powerpoint/2010/main" val="2618790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41</a:t>
            </a:fld>
            <a:endParaRPr lang="en-US" noProof="0" dirty="0"/>
          </a:p>
        </p:txBody>
      </p:sp>
    </p:spTree>
    <p:extLst>
      <p:ext uri="{BB962C8B-B14F-4D97-AF65-F5344CB8AC3E}">
        <p14:creationId xmlns:p14="http://schemas.microsoft.com/office/powerpoint/2010/main" val="4233456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42</a:t>
            </a:fld>
            <a:endParaRPr lang="en-US" noProof="0" dirty="0"/>
          </a:p>
        </p:txBody>
      </p:sp>
    </p:spTree>
    <p:extLst>
      <p:ext uri="{BB962C8B-B14F-4D97-AF65-F5344CB8AC3E}">
        <p14:creationId xmlns:p14="http://schemas.microsoft.com/office/powerpoint/2010/main" val="2794484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Shaping in bathroom: just going into bathroom, washing hands in bathroom, going into stall, flushing toilet, sitting on toilet fully clothed etc.</a:t>
            </a:r>
          </a:p>
          <a:p>
            <a:pPr marL="171450" indent="-171450">
              <a:buFontTx/>
              <a:buChar char="-"/>
            </a:pPr>
            <a:r>
              <a:rPr lang="en-US" dirty="0"/>
              <a:t>Using stuffed animal to model going to the toilet etc.</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44</a:t>
            </a:fld>
            <a:endParaRPr lang="en-US" noProof="0" dirty="0"/>
          </a:p>
        </p:txBody>
      </p:sp>
    </p:spTree>
    <p:extLst>
      <p:ext uri="{BB962C8B-B14F-4D97-AF65-F5344CB8AC3E}">
        <p14:creationId xmlns:p14="http://schemas.microsoft.com/office/powerpoint/2010/main" val="26483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504995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45</a:t>
            </a:fld>
            <a:endParaRPr lang="en-US" noProof="0" dirty="0"/>
          </a:p>
        </p:txBody>
      </p:sp>
    </p:spTree>
    <p:extLst>
      <p:ext uri="{BB962C8B-B14F-4D97-AF65-F5344CB8AC3E}">
        <p14:creationId xmlns:p14="http://schemas.microsoft.com/office/powerpoint/2010/main" val="2168676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46</a:t>
            </a:fld>
            <a:endParaRPr lang="en-US" noProof="0" dirty="0"/>
          </a:p>
        </p:txBody>
      </p:sp>
    </p:spTree>
    <p:extLst>
      <p:ext uri="{BB962C8B-B14F-4D97-AF65-F5344CB8AC3E}">
        <p14:creationId xmlns:p14="http://schemas.microsoft.com/office/powerpoint/2010/main" val="3179937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47</a:t>
            </a:fld>
            <a:endParaRPr lang="en-US" noProof="0" dirty="0"/>
          </a:p>
        </p:txBody>
      </p:sp>
    </p:spTree>
    <p:extLst>
      <p:ext uri="{BB962C8B-B14F-4D97-AF65-F5344CB8AC3E}">
        <p14:creationId xmlns:p14="http://schemas.microsoft.com/office/powerpoint/2010/main" val="238867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48</a:t>
            </a:fld>
            <a:endParaRPr lang="en-US" noProof="0" dirty="0"/>
          </a:p>
        </p:txBody>
      </p:sp>
    </p:spTree>
    <p:extLst>
      <p:ext uri="{BB962C8B-B14F-4D97-AF65-F5344CB8AC3E}">
        <p14:creationId xmlns:p14="http://schemas.microsoft.com/office/powerpoint/2010/main" val="2206237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49</a:t>
            </a:fld>
            <a:endParaRPr lang="en-US" noProof="0" dirty="0"/>
          </a:p>
        </p:txBody>
      </p:sp>
    </p:spTree>
    <p:extLst>
      <p:ext uri="{BB962C8B-B14F-4D97-AF65-F5344CB8AC3E}">
        <p14:creationId xmlns:p14="http://schemas.microsoft.com/office/powerpoint/2010/main" val="3643749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Much less success despite younger age and more sessions than first case study</a:t>
            </a:r>
          </a:p>
          <a:p>
            <a:pPr marL="171450" indent="-171450">
              <a:buFontTx/>
              <a:buChar char="-"/>
            </a:pPr>
            <a:r>
              <a:rPr lang="en-US" dirty="0"/>
              <a:t>Next steps!?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50</a:t>
            </a:fld>
            <a:endParaRPr lang="en-US" noProof="0" dirty="0"/>
          </a:p>
        </p:txBody>
      </p:sp>
    </p:spTree>
    <p:extLst>
      <p:ext uri="{BB962C8B-B14F-4D97-AF65-F5344CB8AC3E}">
        <p14:creationId xmlns:p14="http://schemas.microsoft.com/office/powerpoint/2010/main" val="1783305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52</a:t>
            </a:fld>
            <a:endParaRPr lang="en-US" noProof="0" dirty="0"/>
          </a:p>
        </p:txBody>
      </p:sp>
    </p:spTree>
    <p:extLst>
      <p:ext uri="{BB962C8B-B14F-4D97-AF65-F5344CB8AC3E}">
        <p14:creationId xmlns:p14="http://schemas.microsoft.com/office/powerpoint/2010/main" val="192827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408068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21816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SM is a learned </a:t>
            </a:r>
            <a:r>
              <a:rPr lang="en-US" dirty="0" err="1"/>
              <a:t>behavioural</a:t>
            </a:r>
            <a:r>
              <a:rPr lang="en-US" dirty="0"/>
              <a:t> repertoire that occurs through negative reinforcement. Demands to talk &gt; doesn’t respond &gt; demands removed.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277770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180976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88842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24287"/>
            <a:ext cx="9144000" cy="3385676"/>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543045"/>
            <a:ext cx="9144000" cy="836797"/>
          </a:xfrm>
        </p:spPr>
        <p:txBody>
          <a:bodyPr anchor="ctr" anchorCtr="0">
            <a:no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1120"/>
            <a:ext cx="10839862" cy="1309624"/>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9"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4"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9"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4"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3DDF3E-0168-D279-9178-80FF8D10959C}"/>
              </a:ext>
              <a:ext uri="{C183D7F6-B498-43B3-948B-1728B52AA6E4}">
                <adec:decorative xmlns:adec="http://schemas.microsoft.com/office/drawing/2017/decorative" val="1"/>
              </a:ext>
            </a:extLst>
          </p:cNvPr>
          <p:cNvGrpSpPr/>
          <p:nvPr userDrawn="1"/>
        </p:nvGrpSpPr>
        <p:grpSpPr>
          <a:xfrm>
            <a:off x="2793467" y="1387752"/>
            <a:ext cx="6869968" cy="4650100"/>
            <a:chOff x="2793467" y="1387752"/>
            <a:chExt cx="6869968" cy="465010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85474"/>
            <a:ext cx="7567360" cy="1295270"/>
          </a:xfrm>
        </p:spPr>
        <p:txBody>
          <a:bodyPr anchor="b" anchorCtr="0"/>
          <a:lstStyle>
            <a:lvl1pPr>
              <a:defRPr sz="4800"/>
            </a:lvl1pPr>
          </a:lstStyle>
          <a:p>
            <a:r>
              <a:rPr lang="en-US" dirty="0"/>
              <a:t>click to add title</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hasCustomPrompt="1"/>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vl2pPr>
          </a:lstStyle>
          <a:p>
            <a:pPr lvl="0"/>
            <a:r>
              <a:rPr lang="en-US" dirty="0"/>
              <a:t>Click to add text</a:t>
            </a:r>
          </a:p>
          <a:p>
            <a:pPr lvl="1"/>
            <a:r>
              <a:rPr lang="en-US" dirty="0"/>
              <a:t>second level</a:t>
            </a: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hasCustomPrompt="1"/>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hasCustomPrompt="1"/>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hasCustomPrompt="1"/>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hasCustomPrompt="1"/>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FB3FE0-6224-1CB0-11C2-00DCD2B704ED}"/>
              </a:ext>
              <a:ext uri="{C183D7F6-B498-43B3-948B-1728B52AA6E4}">
                <adec:decorative xmlns:adec="http://schemas.microsoft.com/office/drawing/2017/decorative" val="1"/>
              </a:ext>
            </a:extLst>
          </p:cNvPr>
          <p:cNvGrpSpPr/>
          <p:nvPr userDrawn="1"/>
        </p:nvGrpSpPr>
        <p:grpSpPr>
          <a:xfrm>
            <a:off x="0" y="0"/>
            <a:ext cx="12192001" cy="6858000"/>
            <a:chOff x="0" y="0"/>
            <a:chExt cx="12192001" cy="685800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82296"/>
            <a:ext cx="10515600"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35000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576072" y="355701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2" y="399592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D6E0E53F-80E4-D83A-8BC2-C22ED75540F5}"/>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3EF79F-3A35-33CE-5528-14C9E80BDD76}"/>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82296"/>
            <a:ext cx="11228832"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hasCustomPrompt="1"/>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F07C0DD-8FC1-84F8-B5CD-FC1EC0E70F56}"/>
              </a:ext>
            </a:extLst>
          </p:cNvPr>
          <p:cNvSpPr/>
          <p:nvPr userDrawn="1"/>
        </p:nvSpPr>
        <p:spPr>
          <a:xfrm>
            <a:off x="9408038" y="4230237"/>
            <a:ext cx="2797330" cy="1932290"/>
          </a:xfrm>
          <a:custGeom>
            <a:avLst/>
            <a:gdLst>
              <a:gd name="connsiteX0" fmla="*/ 0 w 4399808"/>
              <a:gd name="connsiteY0" fmla="*/ 1017115 h 2034229"/>
              <a:gd name="connsiteX1" fmla="*/ 2199904 w 4399808"/>
              <a:gd name="connsiteY1" fmla="*/ 0 h 2034229"/>
              <a:gd name="connsiteX2" fmla="*/ 4399808 w 4399808"/>
              <a:gd name="connsiteY2" fmla="*/ 1017115 h 2034229"/>
              <a:gd name="connsiteX3" fmla="*/ 2199904 w 4399808"/>
              <a:gd name="connsiteY3" fmla="*/ 2034230 h 2034229"/>
              <a:gd name="connsiteX4" fmla="*/ 0 w 4399808"/>
              <a:gd name="connsiteY4" fmla="*/ 1017115 h 2034229"/>
              <a:gd name="connsiteX0" fmla="*/ 0 w 2885704"/>
              <a:gd name="connsiteY0" fmla="*/ 1019585 h 2038250"/>
              <a:gd name="connsiteX1" fmla="*/ 2199904 w 2885704"/>
              <a:gd name="connsiteY1" fmla="*/ 2470 h 2038250"/>
              <a:gd name="connsiteX2" fmla="*/ 2885704 w 2885704"/>
              <a:gd name="connsiteY2" fmla="*/ 823642 h 2038250"/>
              <a:gd name="connsiteX3" fmla="*/ 2199904 w 2885704"/>
              <a:gd name="connsiteY3" fmla="*/ 2036700 h 2038250"/>
              <a:gd name="connsiteX4" fmla="*/ 0 w 2885704"/>
              <a:gd name="connsiteY4" fmla="*/ 1019585 h 2038250"/>
              <a:gd name="connsiteX0" fmla="*/ 4992 w 3097878"/>
              <a:gd name="connsiteY0" fmla="*/ 1019585 h 1948844"/>
              <a:gd name="connsiteX1" fmla="*/ 2204896 w 3097878"/>
              <a:gd name="connsiteY1" fmla="*/ 2470 h 1948844"/>
              <a:gd name="connsiteX2" fmla="*/ 2890696 w 3097878"/>
              <a:gd name="connsiteY2" fmla="*/ 823642 h 1948844"/>
              <a:gd name="connsiteX3" fmla="*/ 2881789 w 3097878"/>
              <a:gd name="connsiteY3" fmla="*/ 1947635 h 1948844"/>
              <a:gd name="connsiteX4" fmla="*/ 4992 w 3097878"/>
              <a:gd name="connsiteY4" fmla="*/ 1019585 h 1948844"/>
              <a:gd name="connsiteX0" fmla="*/ 3 w 3092889"/>
              <a:gd name="connsiteY0" fmla="*/ 676472 h 1605631"/>
              <a:gd name="connsiteX1" fmla="*/ 2858987 w 3092889"/>
              <a:gd name="connsiteY1" fmla="*/ 21555 h 1605631"/>
              <a:gd name="connsiteX2" fmla="*/ 2885707 w 3092889"/>
              <a:gd name="connsiteY2" fmla="*/ 480529 h 1605631"/>
              <a:gd name="connsiteX3" fmla="*/ 2876800 w 3092889"/>
              <a:gd name="connsiteY3" fmla="*/ 1604522 h 1605631"/>
              <a:gd name="connsiteX4" fmla="*/ 3 w 3092889"/>
              <a:gd name="connsiteY4" fmla="*/ 676472 h 1605631"/>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174972 w 2706645"/>
              <a:gd name="connsiteY0" fmla="*/ 1332889 h 1743948"/>
              <a:gd name="connsiteX1" fmla="*/ 2511442 w 2706645"/>
              <a:gd name="connsiteY1" fmla="*/ 66393 h 1743948"/>
              <a:gd name="connsiteX2" fmla="*/ 2538162 w 2706645"/>
              <a:gd name="connsiteY2" fmla="*/ 525367 h 1743948"/>
              <a:gd name="connsiteX3" fmla="*/ 2529255 w 2706645"/>
              <a:gd name="connsiteY3" fmla="*/ 1649360 h 1743948"/>
              <a:gd name="connsiteX4" fmla="*/ 174972 w 2706645"/>
              <a:gd name="connsiteY4" fmla="*/ 1332889 h 1743948"/>
              <a:gd name="connsiteX0" fmla="*/ 115397 w 2647070"/>
              <a:gd name="connsiteY0" fmla="*/ 1211591 h 1569451"/>
              <a:gd name="connsiteX1" fmla="*/ 581503 w 2647070"/>
              <a:gd name="connsiteY1" fmla="*/ 123225 h 1569451"/>
              <a:gd name="connsiteX2" fmla="*/ 2478587 w 2647070"/>
              <a:gd name="connsiteY2" fmla="*/ 404069 h 1569451"/>
              <a:gd name="connsiteX3" fmla="*/ 2469680 w 2647070"/>
              <a:gd name="connsiteY3" fmla="*/ 1528062 h 1569451"/>
              <a:gd name="connsiteX4" fmla="*/ 115397 w 2647070"/>
              <a:gd name="connsiteY4" fmla="*/ 1211591 h 1569451"/>
              <a:gd name="connsiteX0" fmla="*/ 115251 w 2644918"/>
              <a:gd name="connsiteY0" fmla="*/ 1497030 h 1884328"/>
              <a:gd name="connsiteX1" fmla="*/ 581357 w 2644918"/>
              <a:gd name="connsiteY1" fmla="*/ 408664 h 1884328"/>
              <a:gd name="connsiteX2" fmla="*/ 2472503 w 2644918"/>
              <a:gd name="connsiteY2" fmla="*/ 256059 h 1884328"/>
              <a:gd name="connsiteX3" fmla="*/ 2469534 w 2644918"/>
              <a:gd name="connsiteY3" fmla="*/ 1813501 h 1884328"/>
              <a:gd name="connsiteX4" fmla="*/ 115251 w 2644918"/>
              <a:gd name="connsiteY4" fmla="*/ 1497030 h 1884328"/>
              <a:gd name="connsiteX0" fmla="*/ 115251 w 2472503"/>
              <a:gd name="connsiteY0" fmla="*/ 1497030 h 1814349"/>
              <a:gd name="connsiteX1" fmla="*/ 581357 w 2472503"/>
              <a:gd name="connsiteY1" fmla="*/ 408664 h 1814349"/>
              <a:gd name="connsiteX2" fmla="*/ 2472503 w 2472503"/>
              <a:gd name="connsiteY2" fmla="*/ 256059 h 1814349"/>
              <a:gd name="connsiteX3" fmla="*/ 2469534 w 2472503"/>
              <a:gd name="connsiteY3" fmla="*/ 1813501 h 1814349"/>
              <a:gd name="connsiteX4" fmla="*/ 115251 w 2472503"/>
              <a:gd name="connsiteY4" fmla="*/ 1497030 h 1814349"/>
              <a:gd name="connsiteX0" fmla="*/ 115251 w 2472503"/>
              <a:gd name="connsiteY0" fmla="*/ 1497030 h 1796669"/>
              <a:gd name="connsiteX1" fmla="*/ 581357 w 2472503"/>
              <a:gd name="connsiteY1" fmla="*/ 408664 h 1796669"/>
              <a:gd name="connsiteX2" fmla="*/ 2472503 w 2472503"/>
              <a:gd name="connsiteY2" fmla="*/ 256059 h 1796669"/>
              <a:gd name="connsiteX3" fmla="*/ 2469534 w 2472503"/>
              <a:gd name="connsiteY3" fmla="*/ 1795688 h 1796669"/>
              <a:gd name="connsiteX4" fmla="*/ 115251 w 2472503"/>
              <a:gd name="connsiteY4" fmla="*/ 1497030 h 1796669"/>
              <a:gd name="connsiteX0" fmla="*/ 505302 w 2862554"/>
              <a:gd name="connsiteY0" fmla="*/ 1497030 h 1909410"/>
              <a:gd name="connsiteX1" fmla="*/ 971408 w 2862554"/>
              <a:gd name="connsiteY1" fmla="*/ 408664 h 1909410"/>
              <a:gd name="connsiteX2" fmla="*/ 2862554 w 2862554"/>
              <a:gd name="connsiteY2" fmla="*/ 256059 h 1909410"/>
              <a:gd name="connsiteX3" fmla="*/ 2859585 w 2862554"/>
              <a:gd name="connsiteY3" fmla="*/ 1795688 h 1909410"/>
              <a:gd name="connsiteX4" fmla="*/ 505302 w 2862554"/>
              <a:gd name="connsiteY4" fmla="*/ 1497030 h 1909410"/>
              <a:gd name="connsiteX0" fmla="*/ 112727 w 2469979"/>
              <a:gd name="connsiteY0" fmla="*/ 1497030 h 1845600"/>
              <a:gd name="connsiteX1" fmla="*/ 578833 w 2469979"/>
              <a:gd name="connsiteY1" fmla="*/ 408664 h 1845600"/>
              <a:gd name="connsiteX2" fmla="*/ 2469979 w 2469979"/>
              <a:gd name="connsiteY2" fmla="*/ 256059 h 1845600"/>
              <a:gd name="connsiteX3" fmla="*/ 2467010 w 2469979"/>
              <a:gd name="connsiteY3" fmla="*/ 1795688 h 1845600"/>
              <a:gd name="connsiteX4" fmla="*/ 112727 w 2469979"/>
              <a:gd name="connsiteY4" fmla="*/ 1497030 h 1845600"/>
              <a:gd name="connsiteX0" fmla="*/ 486926 w 2844178"/>
              <a:gd name="connsiteY0" fmla="*/ 1497030 h 1897794"/>
              <a:gd name="connsiteX1" fmla="*/ 953032 w 2844178"/>
              <a:gd name="connsiteY1" fmla="*/ 408664 h 1897794"/>
              <a:gd name="connsiteX2" fmla="*/ 2844178 w 2844178"/>
              <a:gd name="connsiteY2" fmla="*/ 256059 h 1897794"/>
              <a:gd name="connsiteX3" fmla="*/ 2841209 w 2844178"/>
              <a:gd name="connsiteY3" fmla="*/ 1795688 h 1897794"/>
              <a:gd name="connsiteX4" fmla="*/ 486926 w 2844178"/>
              <a:gd name="connsiteY4" fmla="*/ 1497030 h 1897794"/>
              <a:gd name="connsiteX0" fmla="*/ 205911 w 2563163"/>
              <a:gd name="connsiteY0" fmla="*/ 1522305 h 1822117"/>
              <a:gd name="connsiteX1" fmla="*/ 387009 w 2563163"/>
              <a:gd name="connsiteY1" fmla="*/ 344874 h 1822117"/>
              <a:gd name="connsiteX2" fmla="*/ 2563163 w 2563163"/>
              <a:gd name="connsiteY2" fmla="*/ 281334 h 1822117"/>
              <a:gd name="connsiteX3" fmla="*/ 2560194 w 2563163"/>
              <a:gd name="connsiteY3" fmla="*/ 1820963 h 1822117"/>
              <a:gd name="connsiteX4" fmla="*/ 205911 w 2563163"/>
              <a:gd name="connsiteY4" fmla="*/ 1522305 h 1822117"/>
              <a:gd name="connsiteX0" fmla="*/ 283843 w 2590297"/>
              <a:gd name="connsiteY0" fmla="*/ 1664829 h 1941870"/>
              <a:gd name="connsiteX1" fmla="*/ 257122 w 2590297"/>
              <a:gd name="connsiteY1" fmla="*/ 350832 h 1941870"/>
              <a:gd name="connsiteX2" fmla="*/ 2433276 w 2590297"/>
              <a:gd name="connsiteY2" fmla="*/ 287292 h 1941870"/>
              <a:gd name="connsiteX3" fmla="*/ 2430307 w 2590297"/>
              <a:gd name="connsiteY3" fmla="*/ 1826921 h 1941870"/>
              <a:gd name="connsiteX4" fmla="*/ 283843 w 2590297"/>
              <a:gd name="connsiteY4" fmla="*/ 1664829 h 1941870"/>
              <a:gd name="connsiteX0" fmla="*/ 299118 w 2605572"/>
              <a:gd name="connsiteY0" fmla="*/ 1664829 h 1894053"/>
              <a:gd name="connsiteX1" fmla="*/ 272397 w 2605572"/>
              <a:gd name="connsiteY1" fmla="*/ 350832 h 1894053"/>
              <a:gd name="connsiteX2" fmla="*/ 2448551 w 2605572"/>
              <a:gd name="connsiteY2" fmla="*/ 287292 h 1894053"/>
              <a:gd name="connsiteX3" fmla="*/ 2445582 w 2605572"/>
              <a:gd name="connsiteY3" fmla="*/ 1826921 h 1894053"/>
              <a:gd name="connsiteX4" fmla="*/ 299118 w 2605572"/>
              <a:gd name="connsiteY4" fmla="*/ 1664829 h 1894053"/>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443830"/>
              <a:gd name="connsiteY0" fmla="*/ 1664829 h 1846723"/>
              <a:gd name="connsiteX1" fmla="*/ 263611 w 2443830"/>
              <a:gd name="connsiteY1" fmla="*/ 350832 h 1846723"/>
              <a:gd name="connsiteX2" fmla="*/ 2439765 w 2443830"/>
              <a:gd name="connsiteY2" fmla="*/ 287292 h 1846723"/>
              <a:gd name="connsiteX3" fmla="*/ 2436796 w 2443830"/>
              <a:gd name="connsiteY3" fmla="*/ 1826921 h 1846723"/>
              <a:gd name="connsiteX4" fmla="*/ 290332 w 2443830"/>
              <a:gd name="connsiteY4" fmla="*/ 1664829 h 1846723"/>
              <a:gd name="connsiteX0" fmla="*/ 643832 w 2797330"/>
              <a:gd name="connsiteY0" fmla="*/ 1664829 h 1932290"/>
              <a:gd name="connsiteX1" fmla="*/ 617111 w 2797330"/>
              <a:gd name="connsiteY1" fmla="*/ 350832 h 1932290"/>
              <a:gd name="connsiteX2" fmla="*/ 2793265 w 2797330"/>
              <a:gd name="connsiteY2" fmla="*/ 287292 h 1932290"/>
              <a:gd name="connsiteX3" fmla="*/ 2790296 w 2797330"/>
              <a:gd name="connsiteY3" fmla="*/ 1826921 h 1932290"/>
              <a:gd name="connsiteX4" fmla="*/ 643832 w 2797330"/>
              <a:gd name="connsiteY4" fmla="*/ 1664829 h 193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330" h="1932290">
                <a:moveTo>
                  <a:pt x="643832" y="1664829"/>
                </a:moveTo>
                <a:cubicBezTo>
                  <a:pt x="-585264" y="1187245"/>
                  <a:pt x="258872" y="580421"/>
                  <a:pt x="617111" y="350832"/>
                </a:cubicBezTo>
                <a:cubicBezTo>
                  <a:pt x="975350" y="121243"/>
                  <a:pt x="2793265" y="-274445"/>
                  <a:pt x="2793265" y="287292"/>
                </a:cubicBezTo>
                <a:cubicBezTo>
                  <a:pt x="2793265" y="279013"/>
                  <a:pt x="2804151" y="1817025"/>
                  <a:pt x="2790296" y="1826921"/>
                </a:cubicBezTo>
                <a:cubicBezTo>
                  <a:pt x="2776441" y="1836817"/>
                  <a:pt x="1872928" y="2142413"/>
                  <a:pt x="643832" y="1664829"/>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430A716-DF40-A710-4FC7-CCCA4BD957F8}"/>
              </a:ext>
              <a:ext uri="{C183D7F6-B498-43B3-948B-1728B52AA6E4}">
                <adec:decorative xmlns:adec="http://schemas.microsoft.com/office/drawing/2017/decorative" val="1"/>
              </a:ext>
            </a:extLst>
          </p:cNvPr>
          <p:cNvSpPr/>
          <p:nvPr userDrawn="1"/>
        </p:nvSpPr>
        <p:spPr>
          <a:xfrm>
            <a:off x="7885215" y="0"/>
            <a:ext cx="4306783" cy="4405746"/>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8" name="Freeform: Shape 47">
            <a:extLst>
              <a:ext uri="{FF2B5EF4-FFF2-40B4-BE49-F238E27FC236}">
                <a16:creationId xmlns:a16="http://schemas.microsoft.com/office/drawing/2014/main" id="{EACA9FF1-6A56-9028-20F7-293A5DAC2547}"/>
              </a:ext>
              <a:ext uri="{C183D7F6-B498-43B3-948B-1728B52AA6E4}">
                <adec:decorative xmlns:adec="http://schemas.microsoft.com/office/drawing/2017/decorative" val="1"/>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82296"/>
            <a:ext cx="7242049"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b">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EABB6C-81E2-E370-567A-989FC477477D}"/>
              </a:ext>
              <a:ext uri="{C183D7F6-B498-43B3-948B-1728B52AA6E4}">
                <adec:decorative xmlns:adec="http://schemas.microsoft.com/office/drawing/2017/decorative" val="1"/>
              </a:ext>
            </a:extLst>
          </p:cNvPr>
          <p:cNvGrpSpPr/>
          <p:nvPr userDrawn="1"/>
        </p:nvGrpSpPr>
        <p:grpSpPr>
          <a:xfrm>
            <a:off x="0" y="-1"/>
            <a:ext cx="12209146" cy="6858001"/>
            <a:chOff x="0" y="-1"/>
            <a:chExt cx="12209146" cy="6858001"/>
          </a:xfrm>
        </p:grpSpPr>
        <p:sp>
          <p:nvSpPr>
            <p:cNvPr id="10" name="Freeform: Shape 9">
              <a:extLst>
                <a:ext uri="{FF2B5EF4-FFF2-40B4-BE49-F238E27FC236}">
                  <a16:creationId xmlns:a16="http://schemas.microsoft.com/office/drawing/2014/main" id="{4BC3B985-E244-9B94-5C9B-8ED7DCD699F7}"/>
                </a:ext>
                <a:ext uri="{C183D7F6-B498-43B3-948B-1728B52AA6E4}">
                  <adec:decorative xmlns:adec="http://schemas.microsoft.com/office/drawing/2017/decorative" val="1"/>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417443"/>
            <a:ext cx="9144000" cy="3140589"/>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602037"/>
            <a:ext cx="9144000" cy="2297317"/>
          </a:xfrm>
        </p:spPr>
        <p:txBody>
          <a:bodyPr anchor="t" anchorCtr="0">
            <a:norm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0" y="82296"/>
            <a:ext cx="11087609" cy="1298448"/>
          </a:xfrm>
        </p:spPr>
        <p:txBody>
          <a:bodyPr anchor="b"/>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65D2FAB7-6DDF-86AA-6FF5-4EBD6234F258}"/>
              </a:ext>
            </a:extLst>
          </p:cNvPr>
          <p:cNvSpPr>
            <a:spLocks noGrp="1"/>
          </p:cNvSpPr>
          <p:nvPr>
            <p:ph sz="half" idx="1" hasCustomPrompt="1"/>
          </p:nvPr>
        </p:nvSpPr>
        <p:spPr>
          <a:xfrm>
            <a:off x="838200"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hasCustomPrompt="1"/>
          </p:nvPr>
        </p:nvSpPr>
        <p:spPr>
          <a:xfrm>
            <a:off x="6172200"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A23ACD-D6D7-BA38-DC7E-CE581CEEC62F}"/>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82296"/>
            <a:ext cx="11003016" cy="1298448"/>
          </a:xfrm>
        </p:spPr>
        <p:txBody>
          <a:bodyPr anchor="b"/>
          <a:lstStyle>
            <a:lvl1pPr>
              <a:defRPr sz="4800"/>
            </a:lvl1pPr>
          </a:lstStyle>
          <a:p>
            <a:r>
              <a:rPr lang="en-US" dirty="0"/>
              <a:t>click to add title</a:t>
            </a: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12842E-B8F6-A7A6-1FF4-3B44F619D180}"/>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238539"/>
            <a:ext cx="3932237" cy="1818861"/>
          </a:xfrm>
        </p:spPr>
        <p:txBody>
          <a:bodyPr anchor="b"/>
          <a:lstStyle>
            <a:lvl1pPr>
              <a:defRPr sz="3200"/>
            </a:lvl1pPr>
          </a:lstStyle>
          <a:p>
            <a:r>
              <a:rPr lang="en-US" dirty="0"/>
              <a:t>click to add title</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hasCustomPrompt="1"/>
          </p:nvPr>
        </p:nvSpPr>
        <p:spPr>
          <a:xfrm>
            <a:off x="5183188" y="987425"/>
            <a:ext cx="6172200" cy="4873625"/>
          </a:xfrm>
        </p:spPr>
        <p:txBody>
          <a:bodyPr/>
          <a:lstStyle>
            <a:lvl1pPr marL="228600" indent="-228600">
              <a:buFont typeface="Courier New" panose="02070309020205020404" pitchFamily="49" charset="0"/>
              <a:buChar char="o"/>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 uri="{C183D7F6-B498-43B3-948B-1728B52AA6E4}">
                <adec:decorative xmlns:adec="http://schemas.microsoft.com/office/drawing/2017/decorative" val="1"/>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1170432"/>
            <a:ext cx="6229530" cy="2442780"/>
          </a:xfrm>
        </p:spPr>
        <p:txBody>
          <a:bodyPr anchor="b" anchorCtr="0"/>
          <a:lstStyle>
            <a:lvl1pPr algn="ctr">
              <a:defRPr>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82296"/>
            <a:ext cx="6502620"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82EFE5-7A60-2728-921A-D2048AD6BF65}"/>
              </a:ext>
              <a:ext uri="{C183D7F6-B498-43B3-948B-1728B52AA6E4}">
                <adec:decorative xmlns:adec="http://schemas.microsoft.com/office/drawing/2017/decorative" val="1"/>
              </a:ext>
            </a:extLst>
          </p:cNvPr>
          <p:cNvGrpSpPr/>
          <p:nvPr userDrawn="1"/>
        </p:nvGrpSpPr>
        <p:grpSpPr>
          <a:xfrm>
            <a:off x="1" y="0"/>
            <a:ext cx="12207710" cy="6919556"/>
            <a:chOff x="1" y="0"/>
            <a:chExt cx="12207710" cy="6919556"/>
          </a:xfrm>
        </p:grpSpPr>
        <p:sp>
          <p:nvSpPr>
            <p:cNvPr id="25" name="Freeform: Shape 24">
              <a:extLst>
                <a:ext uri="{FF2B5EF4-FFF2-40B4-BE49-F238E27FC236}">
                  <a16:creationId xmlns:a16="http://schemas.microsoft.com/office/drawing/2014/main" id="{D6B97A1A-D605-738D-8C08-D97B3BBB5274}"/>
                </a:ext>
                <a:ext uri="{C183D7F6-B498-43B3-948B-1728B52AA6E4}">
                  <adec:decorative xmlns:adec="http://schemas.microsoft.com/office/drawing/2017/decorative" val="1"/>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1CC49F1D-4E95-A334-0DE1-5115637E40AF}"/>
                </a:ext>
                <a:ext uri="{C183D7F6-B498-43B3-948B-1728B52AA6E4}">
                  <adec:decorative xmlns:adec="http://schemas.microsoft.com/office/drawing/2017/decorative" val="1"/>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 uri="{C183D7F6-B498-43B3-948B-1728B52AA6E4}">
                  <adec:decorative xmlns:adec="http://schemas.microsoft.com/office/drawing/2017/decorative" val="1"/>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606288"/>
            <a:ext cx="4840641" cy="4245748"/>
          </a:xfrm>
        </p:spPr>
        <p:txBody>
          <a:bodyPr anchor="b"/>
          <a:lstStyle>
            <a:lvl1pPr>
              <a:defRPr sz="6000">
                <a:solidFill>
                  <a:schemeClr val="accent1"/>
                </a:solidFill>
              </a:defRPr>
            </a:lvl1pPr>
          </a:lstStyle>
          <a:p>
            <a:r>
              <a:rPr lang="en-US" dirty="0"/>
              <a:t>click to add title</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CD1569-0FEF-7BD8-DDC5-D396CE462BB6}"/>
              </a:ext>
              <a:ext uri="{C183D7F6-B498-43B3-948B-1728B52AA6E4}">
                <adec:decorative xmlns:adec="http://schemas.microsoft.com/office/drawing/2017/decorative" val="1"/>
              </a:ext>
            </a:extLst>
          </p:cNvPr>
          <p:cNvGrpSpPr/>
          <p:nvPr userDrawn="1"/>
        </p:nvGrpSpPr>
        <p:grpSpPr>
          <a:xfrm>
            <a:off x="8645826" y="0"/>
            <a:ext cx="3555532" cy="6867024"/>
            <a:chOff x="8645826" y="0"/>
            <a:chExt cx="3555532" cy="6867024"/>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82296"/>
            <a:ext cx="9363456" cy="1298448"/>
          </a:xfrm>
        </p:spPr>
        <p:txBody>
          <a:bodyPr anchor="b" anchorCtr="0"/>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576072" y="1901952"/>
            <a:ext cx="9363456"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C0A7B5-B10E-CDE4-EF4B-932E54D4CA66}"/>
              </a:ext>
              <a:ext uri="{C183D7F6-B498-43B3-948B-1728B52AA6E4}">
                <adec:decorative xmlns:adec="http://schemas.microsoft.com/office/drawing/2017/decorative" val="1"/>
              </a:ext>
            </a:extLst>
          </p:cNvPr>
          <p:cNvGrpSpPr/>
          <p:nvPr userDrawn="1"/>
        </p:nvGrpSpPr>
        <p:grpSpPr>
          <a:xfrm>
            <a:off x="4600810" y="-30589"/>
            <a:ext cx="7591189" cy="6915258"/>
            <a:chOff x="4600810" y="-30589"/>
            <a:chExt cx="7591189" cy="6915258"/>
          </a:xfrm>
        </p:grpSpPr>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82296"/>
            <a:ext cx="9363456" cy="1298448"/>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2" y="1597981"/>
            <a:ext cx="9363456" cy="4181027"/>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38590B-52FF-3291-0CB9-7055B62D6C6F}"/>
              </a:ext>
              <a:ext uri="{C183D7F6-B498-43B3-948B-1728B52AA6E4}">
                <adec:decorative xmlns:adec="http://schemas.microsoft.com/office/drawing/2017/decorative" val="1"/>
              </a:ext>
            </a:extLst>
          </p:cNvPr>
          <p:cNvGrpSpPr/>
          <p:nvPr userDrawn="1"/>
        </p:nvGrpSpPr>
        <p:grpSpPr>
          <a:xfrm>
            <a:off x="0" y="0"/>
            <a:ext cx="12192001" cy="6800412"/>
            <a:chOff x="0" y="0"/>
            <a:chExt cx="12192001" cy="6800412"/>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57588"/>
            <a:ext cx="10515600" cy="1323156"/>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2" y="1901952"/>
            <a:ext cx="10515600"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 uri="{C183D7F6-B498-43B3-948B-1728B52AA6E4}">
                <adec:decorative xmlns:adec="http://schemas.microsoft.com/office/drawing/2017/decorative" val="1"/>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26" name="Graphic 25">
            <a:extLst>
              <a:ext uri="{FF2B5EF4-FFF2-40B4-BE49-F238E27FC236}">
                <a16:creationId xmlns:a16="http://schemas.microsoft.com/office/drawing/2014/main" id="{9A083F98-8E0D-14F8-CA40-D0B5AB8037E2}"/>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 uri="{C183D7F6-B498-43B3-948B-1728B52AA6E4}">
                <adec:decorative xmlns:adec="http://schemas.microsoft.com/office/drawing/2017/decorative" val="1"/>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3278188" y="193041"/>
            <a:ext cx="5697456" cy="2175256"/>
          </a:xfrm>
        </p:spPr>
        <p:txBody>
          <a:bodyPr anchor="b" anchorCtr="0"/>
          <a:lstStyle>
            <a:lvl1pPr algn="ctr">
              <a:defRPr sz="2400" cap="all" baseline="0">
                <a:latin typeface="Gill Sans Nova" panose="020B0602020104020203" pitchFamily="34" charset="0"/>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3278188" y="2740025"/>
            <a:ext cx="5688012" cy="2644775"/>
          </a:xfrm>
        </p:spPr>
        <p:txBody>
          <a:bodyPr>
            <a:normAutofit/>
          </a:bodyPr>
          <a:lstStyle>
            <a:lvl1pPr marL="0" indent="0" algn="ctr">
              <a:lnSpc>
                <a:spcPct val="100000"/>
              </a:lnSpc>
              <a:spcBef>
                <a:spcPts val="0"/>
              </a:spcBef>
              <a:buNone/>
              <a:defRPr sz="240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E8B627-27B3-7EDE-7C21-8804F983CCB7}"/>
              </a:ext>
              <a:ext uri="{C183D7F6-B498-43B3-948B-1728B52AA6E4}">
                <adec:decorative xmlns:adec="http://schemas.microsoft.com/office/drawing/2017/decorative" val="1"/>
              </a:ext>
            </a:extLst>
          </p:cNvPr>
          <p:cNvGrpSpPr/>
          <p:nvPr userDrawn="1"/>
        </p:nvGrpSpPr>
        <p:grpSpPr>
          <a:xfrm>
            <a:off x="0" y="1"/>
            <a:ext cx="12192000" cy="6857998"/>
            <a:chOff x="0" y="1"/>
            <a:chExt cx="12192000" cy="6857998"/>
          </a:xfrm>
        </p:grpSpPr>
        <p:sp>
          <p:nvSpPr>
            <p:cNvPr id="28" name="Freeform: Shape 27">
              <a:extLst>
                <a:ext uri="{FF2B5EF4-FFF2-40B4-BE49-F238E27FC236}">
                  <a16:creationId xmlns:a16="http://schemas.microsoft.com/office/drawing/2014/main" id="{B1BA04E2-C77D-D0F1-EC03-2F832DFA5498}"/>
                </a:ext>
                <a:ext uri="{C183D7F6-B498-43B3-948B-1728B52AA6E4}">
                  <adec:decorative xmlns:adec="http://schemas.microsoft.com/office/drawing/2017/decorative" val="1"/>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1" y="82296"/>
            <a:ext cx="11107489" cy="1298448"/>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77863"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44123"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434931"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9260401"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24287"/>
            <a:ext cx="9144000" cy="3385676"/>
          </a:xfrm>
        </p:spPr>
        <p:txBody>
          <a:bodyPr/>
          <a:lstStyle/>
          <a:p>
            <a:r>
              <a:rPr lang="en-US" dirty="0"/>
              <a:t>selective mutism intervention</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0" y="3543045"/>
            <a:ext cx="9144000" cy="1722638"/>
          </a:xfrm>
        </p:spPr>
        <p:txBody>
          <a:bodyPr/>
          <a:lstStyle/>
          <a:p>
            <a:r>
              <a:rPr lang="en-US" dirty="0"/>
              <a:t>Laura Sander</a:t>
            </a:r>
          </a:p>
          <a:p>
            <a:r>
              <a:rPr lang="en-US" dirty="0"/>
              <a:t>Regional Psychologist’s meeting</a:t>
            </a:r>
          </a:p>
          <a:p>
            <a:r>
              <a:rPr lang="en-US" dirty="0"/>
              <a:t>September 29, 2023</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fontScale="92500" lnSpcReduction="20000"/>
          </a:bodyPr>
          <a:lstStyle/>
          <a:p>
            <a:pPr>
              <a:buFont typeface="Arial" panose="020B0604020202020204" pitchFamily="34" charset="0"/>
              <a:buChar char="•"/>
            </a:pPr>
            <a:r>
              <a:rPr lang="en-US" sz="3000" dirty="0"/>
              <a:t>Evidence based treatment:</a:t>
            </a:r>
          </a:p>
          <a:p>
            <a:pPr lvl="1">
              <a:buFont typeface="Courier New" panose="02070309020205020404" pitchFamily="49" charset="0"/>
              <a:buChar char="o"/>
            </a:pPr>
            <a:r>
              <a:rPr lang="en-US" sz="3000" dirty="0"/>
              <a:t> Behavioral therapy: #1 evidence-based treatment</a:t>
            </a:r>
          </a:p>
          <a:p>
            <a:pPr lvl="1">
              <a:buFont typeface="Courier New" panose="02070309020205020404" pitchFamily="49" charset="0"/>
              <a:buChar char="o"/>
            </a:pPr>
            <a:r>
              <a:rPr lang="en-US" sz="3000" dirty="0"/>
              <a:t> Medication and parent training (tie)</a:t>
            </a:r>
          </a:p>
          <a:p>
            <a:pPr lvl="1">
              <a:buFont typeface="Courier New" panose="02070309020205020404" pitchFamily="49" charset="0"/>
              <a:buChar char="o"/>
            </a:pPr>
            <a:r>
              <a:rPr lang="en-US" sz="3000" dirty="0"/>
              <a:t> DIR floor time</a:t>
            </a:r>
          </a:p>
          <a:p>
            <a:pPr lvl="1">
              <a:buFont typeface="Courier New" panose="02070309020205020404" pitchFamily="49" charset="0"/>
              <a:buChar char="o"/>
            </a:pPr>
            <a:r>
              <a:rPr lang="en-US" sz="3000" dirty="0"/>
              <a:t> Play therapy</a:t>
            </a:r>
          </a:p>
          <a:p>
            <a:pPr>
              <a:buFont typeface="Arial" panose="020B0604020202020204" pitchFamily="34" charset="0"/>
              <a:buChar char="•"/>
            </a:pPr>
            <a:r>
              <a:rPr lang="en-US" sz="3000" dirty="0"/>
              <a:t>Efficacy</a:t>
            </a:r>
          </a:p>
          <a:p>
            <a:pPr lvl="1">
              <a:buFont typeface="Courier New" panose="02070309020205020404" pitchFamily="49" charset="0"/>
              <a:buChar char="o"/>
            </a:pPr>
            <a:r>
              <a:rPr lang="en-US" sz="3000" dirty="0"/>
              <a:t> Medical: helps 50% of kids</a:t>
            </a:r>
          </a:p>
          <a:p>
            <a:pPr lvl="1">
              <a:buFont typeface="Courier New" panose="02070309020205020404" pitchFamily="49" charset="0"/>
              <a:buChar char="o"/>
            </a:pPr>
            <a:r>
              <a:rPr lang="en-US" sz="3000" dirty="0"/>
              <a:t> </a:t>
            </a:r>
            <a:r>
              <a:rPr lang="en-US" sz="3000" dirty="0" err="1"/>
              <a:t>Behavioural</a:t>
            </a:r>
            <a:r>
              <a:rPr lang="en-US" sz="3000" dirty="0"/>
              <a:t>: helps 65% of kids</a:t>
            </a:r>
          </a:p>
          <a:p>
            <a:pPr lvl="1">
              <a:buFont typeface="Courier New" panose="02070309020205020404" pitchFamily="49" charset="0"/>
              <a:buChar char="o"/>
            </a:pPr>
            <a:r>
              <a:rPr lang="en-US" sz="3000" dirty="0"/>
              <a:t> Both: helps 80% of kids</a:t>
            </a:r>
          </a:p>
          <a:p>
            <a:pPr lvl="2">
              <a:buFont typeface="Wingdings" panose="05000000000000000000" pitchFamily="2" charset="2"/>
              <a:buChar char="§"/>
            </a:pPr>
            <a:r>
              <a:rPr lang="en-US" sz="3000" dirty="0"/>
              <a:t> 20% who aren’t helped are typically older kids; learned behavioral repertoire</a:t>
            </a:r>
          </a:p>
          <a:p>
            <a:pPr lvl="2">
              <a:buFont typeface="Wingdings" panose="05000000000000000000" pitchFamily="2" charset="2"/>
              <a:buChar char="§"/>
            </a:pPr>
            <a:r>
              <a:rPr lang="en-US" sz="3000" dirty="0"/>
              <a:t> Age 8 and younger easier to treat, age 9 and older harder to treat</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10</a:t>
            </a:fld>
            <a:endParaRPr lang="en-US" dirty="0"/>
          </a:p>
        </p:txBody>
      </p:sp>
    </p:spTree>
    <p:extLst>
      <p:ext uri="{BB962C8B-B14F-4D97-AF65-F5344CB8AC3E}">
        <p14:creationId xmlns:p14="http://schemas.microsoft.com/office/powerpoint/2010/main" val="64255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steps for implementing treatment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marL="514350" marR="0" lvl="0" indent="-514350">
              <a:lnSpc>
                <a:spcPct val="107000"/>
              </a:lnSpc>
              <a:spcBef>
                <a:spcPts val="0"/>
              </a:spcBef>
              <a:spcAft>
                <a:spcPts val="0"/>
              </a:spcAft>
              <a:buAutoNum type="arabicParenR"/>
            </a:pPr>
            <a:r>
              <a:rPr lang="en-US" dirty="0">
                <a:effectLst/>
                <a:ea typeface="Calibri" panose="020F0502020204030204" pitchFamily="34" charset="0"/>
                <a:cs typeface="Times New Roman" panose="02020603050405020304" pitchFamily="18" charset="0"/>
              </a:rPr>
              <a:t>Build rapport</a:t>
            </a:r>
          </a:p>
          <a:p>
            <a:pPr marL="514350" marR="0" lvl="0" indent="-514350">
              <a:lnSpc>
                <a:spcPct val="107000"/>
              </a:lnSpc>
              <a:spcBef>
                <a:spcPts val="0"/>
              </a:spcBef>
              <a:spcAft>
                <a:spcPts val="0"/>
              </a:spcAft>
              <a:buAutoNum type="arabicParenR"/>
            </a:pPr>
            <a:r>
              <a:rPr lang="en-US" dirty="0">
                <a:effectLst/>
                <a:ea typeface="Calibri" panose="020F0502020204030204" pitchFamily="34" charset="0"/>
                <a:cs typeface="Times New Roman" panose="02020603050405020304" pitchFamily="18" charset="0"/>
              </a:rPr>
              <a:t>Psychoeducation</a:t>
            </a:r>
          </a:p>
          <a:p>
            <a:pPr marL="514350" marR="0" lvl="0" indent="-514350">
              <a:lnSpc>
                <a:spcPct val="107000"/>
              </a:lnSpc>
              <a:spcBef>
                <a:spcPts val="0"/>
              </a:spcBef>
              <a:spcAft>
                <a:spcPts val="0"/>
              </a:spcAft>
              <a:buAutoNum type="arabicParenR"/>
            </a:pPr>
            <a:r>
              <a:rPr lang="en-US" dirty="0">
                <a:effectLst/>
                <a:ea typeface="Calibri" panose="020F0502020204030204" pitchFamily="34" charset="0"/>
                <a:cs typeface="Times New Roman" panose="02020603050405020304" pitchFamily="18" charset="0"/>
              </a:rPr>
              <a:t>Teach to assess own anxiety</a:t>
            </a:r>
          </a:p>
          <a:p>
            <a:pPr marL="514350" marR="0" lvl="0" indent="-514350">
              <a:lnSpc>
                <a:spcPct val="107000"/>
              </a:lnSpc>
              <a:spcBef>
                <a:spcPts val="0"/>
              </a:spcBef>
              <a:spcAft>
                <a:spcPts val="0"/>
              </a:spcAft>
              <a:buAutoNum type="arabicParenR"/>
            </a:pPr>
            <a:r>
              <a:rPr lang="en-US" dirty="0">
                <a:effectLst/>
                <a:ea typeface="Calibri" panose="020F0502020204030204" pitchFamily="34" charset="0"/>
                <a:cs typeface="Times New Roman" panose="02020603050405020304" pitchFamily="18" charset="0"/>
              </a:rPr>
              <a:t>Desensitization (exposure therapy)</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11</a:t>
            </a:fld>
            <a:endParaRPr lang="en-US" dirty="0"/>
          </a:p>
        </p:txBody>
      </p:sp>
    </p:spTree>
    <p:extLst>
      <p:ext uri="{BB962C8B-B14F-4D97-AF65-F5344CB8AC3E}">
        <p14:creationId xmlns:p14="http://schemas.microsoft.com/office/powerpoint/2010/main" val="174617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building rapport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marR="0" lvl="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“Hey Jimmy, we get to play together and get to know each other a little bit today, we have toy, game, game, toy; you can pick whatever you want.”</a:t>
            </a:r>
          </a:p>
          <a:p>
            <a:pPr marR="0" lvl="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PRIDE:</a:t>
            </a:r>
          </a:p>
          <a:p>
            <a:pPr lvl="1">
              <a:lnSpc>
                <a:spcPct val="107000"/>
              </a:lnSpc>
              <a:spcBef>
                <a:spcPts val="0"/>
              </a:spcBef>
            </a:pPr>
            <a:r>
              <a:rPr lang="en-US" sz="2800" dirty="0">
                <a:effectLst/>
                <a:ea typeface="Calibri" panose="020F0502020204030204" pitchFamily="34" charset="0"/>
                <a:cs typeface="Times New Roman" panose="02020603050405020304" pitchFamily="18" charset="0"/>
              </a:rPr>
              <a:t>Praise (labelled)</a:t>
            </a:r>
          </a:p>
          <a:p>
            <a:pPr lvl="1">
              <a:lnSpc>
                <a:spcPct val="107000"/>
              </a:lnSpc>
              <a:spcBef>
                <a:spcPts val="0"/>
              </a:spcBef>
            </a:pPr>
            <a:r>
              <a:rPr lang="en-US" sz="2800" dirty="0">
                <a:effectLst/>
                <a:ea typeface="Calibri" panose="020F0502020204030204" pitchFamily="34" charset="0"/>
                <a:cs typeface="Times New Roman" panose="02020603050405020304" pitchFamily="18" charset="0"/>
              </a:rPr>
              <a:t>Reflection: saying back what they say to you</a:t>
            </a:r>
          </a:p>
          <a:p>
            <a:pPr lvl="1">
              <a:lnSpc>
                <a:spcPct val="107000"/>
              </a:lnSpc>
              <a:spcBef>
                <a:spcPts val="0"/>
              </a:spcBef>
            </a:pPr>
            <a:r>
              <a:rPr lang="en-US" sz="2800" dirty="0">
                <a:effectLst/>
                <a:ea typeface="Calibri" panose="020F0502020204030204" pitchFamily="34" charset="0"/>
                <a:cs typeface="Times New Roman" panose="02020603050405020304" pitchFamily="18" charset="0"/>
              </a:rPr>
              <a:t>Imitation: doing the same thing they’re doing</a:t>
            </a:r>
          </a:p>
          <a:p>
            <a:pPr lvl="1">
              <a:lnSpc>
                <a:spcPct val="107000"/>
              </a:lnSpc>
              <a:spcBef>
                <a:spcPts val="0"/>
              </a:spcBef>
            </a:pPr>
            <a:r>
              <a:rPr lang="en-US" sz="2800" dirty="0">
                <a:effectLst/>
                <a:ea typeface="Calibri" panose="020F0502020204030204" pitchFamily="34" charset="0"/>
                <a:cs typeface="Times New Roman" panose="02020603050405020304" pitchFamily="18" charset="0"/>
              </a:rPr>
              <a:t>Description, behavioral: provide commentary of interaction with child</a:t>
            </a:r>
          </a:p>
          <a:p>
            <a:pPr lvl="1">
              <a:lnSpc>
                <a:spcPct val="107000"/>
              </a:lnSpc>
              <a:spcBef>
                <a:spcPts val="0"/>
              </a:spcBef>
            </a:pPr>
            <a:r>
              <a:rPr lang="en-US" sz="2800" dirty="0">
                <a:effectLst/>
                <a:ea typeface="Calibri" panose="020F0502020204030204" pitchFamily="34" charset="0"/>
                <a:cs typeface="Times New Roman" panose="02020603050405020304" pitchFamily="18" charset="0"/>
              </a:rPr>
              <a:t>Excitement: show you like to be there!</a:t>
            </a:r>
          </a:p>
          <a:p>
            <a:pPr marR="0" lvl="0">
              <a:lnSpc>
                <a:spcPct val="107000"/>
              </a:lnSpc>
              <a:spcBef>
                <a:spcPts val="0"/>
              </a:spcBef>
              <a:spcAft>
                <a:spcPts val="0"/>
              </a:spcAft>
              <a:buFont typeface="Arial" panose="020B0604020202020204" pitchFamily="34" charset="0"/>
              <a:buChar char="•"/>
            </a:pPr>
            <a:endParaRPr lang="en-US" dirty="0">
              <a:effectLst/>
              <a:latin typeface="Gill Sans Nova Light" panose="020B0302020104020203"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12</a:t>
            </a:fld>
            <a:endParaRPr lang="en-US" dirty="0"/>
          </a:p>
        </p:txBody>
      </p:sp>
    </p:spTree>
    <p:extLst>
      <p:ext uri="{BB962C8B-B14F-4D97-AF65-F5344CB8AC3E}">
        <p14:creationId xmlns:p14="http://schemas.microsoft.com/office/powerpoint/2010/main" val="273184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psychoeducation</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marR="0" lvl="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Younger kids (3-7 years old):</a:t>
            </a:r>
          </a:p>
          <a:p>
            <a:pPr lvl="1">
              <a:lnSpc>
                <a:spcPct val="107000"/>
              </a:lnSpc>
              <a:spcBef>
                <a:spcPts val="0"/>
              </a:spcBef>
              <a:buFont typeface="Courier New" panose="02070309020205020404" pitchFamily="49" charset="0"/>
              <a:buChar char="o"/>
            </a:pPr>
            <a:r>
              <a:rPr lang="en-US" sz="2800" dirty="0">
                <a:effectLst/>
                <a:ea typeface="Calibri" panose="020F0502020204030204" pitchFamily="34" charset="0"/>
                <a:cs typeface="Times New Roman" panose="02020603050405020304" pitchFamily="18" charset="0"/>
              </a:rPr>
              <a:t> Minimal</a:t>
            </a:r>
          </a:p>
          <a:p>
            <a:pPr lvl="1">
              <a:lnSpc>
                <a:spcPct val="107000"/>
              </a:lnSpc>
              <a:spcBef>
                <a:spcPts val="0"/>
              </a:spcBef>
              <a:buFont typeface="Courier New" panose="02070309020205020404" pitchFamily="49" charset="0"/>
              <a:buChar char="o"/>
            </a:pPr>
            <a:r>
              <a:rPr lang="en-US" sz="2800" dirty="0">
                <a:ea typeface="Calibri" panose="020F0502020204030204" pitchFamily="34" charset="0"/>
                <a:cs typeface="Times New Roman" panose="02020603050405020304" pitchFamily="18" charset="0"/>
              </a:rPr>
              <a:t> Doing </a:t>
            </a:r>
            <a:r>
              <a:rPr lang="en-US" sz="2800" dirty="0">
                <a:effectLst/>
                <a:ea typeface="Calibri" panose="020F0502020204030204" pitchFamily="34" charset="0"/>
                <a:cs typeface="Times New Roman" panose="02020603050405020304" pitchFamily="18" charset="0"/>
              </a:rPr>
              <a:t>Brave Work</a:t>
            </a:r>
          </a:p>
          <a:p>
            <a:pPr marR="0" lvl="0">
              <a:lnSpc>
                <a:spcPct val="107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Older kids (9+ years old):</a:t>
            </a:r>
          </a:p>
          <a:p>
            <a:pPr lvl="1">
              <a:lnSpc>
                <a:spcPct val="107000"/>
              </a:lnSpc>
              <a:spcBef>
                <a:spcPts val="0"/>
              </a:spcBef>
              <a:buFont typeface="Courier New" panose="02070309020205020404" pitchFamily="49" charset="0"/>
              <a:buChar char="o"/>
            </a:pPr>
            <a:r>
              <a:rPr lang="en-US" sz="2800" dirty="0">
                <a:ea typeface="Calibri" panose="020F0502020204030204" pitchFamily="34" charset="0"/>
                <a:cs typeface="Times New Roman" panose="02020603050405020304" pitchFamily="18" charset="0"/>
              </a:rPr>
              <a:t> See image</a:t>
            </a:r>
          </a:p>
          <a:p>
            <a:pPr>
              <a:lnSpc>
                <a:spcPct val="107000"/>
              </a:lnSpc>
              <a:spcBef>
                <a:spcPts val="0"/>
              </a:spcBef>
              <a:buFont typeface="Arial" panose="020B0604020202020204" pitchFamily="34" charset="0"/>
              <a:buChar char="•"/>
            </a:pPr>
            <a:r>
              <a:rPr lang="en-US" dirty="0">
                <a:cs typeface="Times New Roman" panose="02020603050405020304" pitchFamily="18" charset="0"/>
              </a:rPr>
              <a:t>Class/friends:</a:t>
            </a:r>
          </a:p>
          <a:p>
            <a:pPr lvl="1">
              <a:lnSpc>
                <a:spcPct val="107000"/>
              </a:lnSpc>
              <a:spcBef>
                <a:spcPts val="0"/>
              </a:spcBef>
              <a:buFont typeface="Courier New" panose="02070309020205020404" pitchFamily="49" charset="0"/>
              <a:buChar char="o"/>
            </a:pPr>
            <a:r>
              <a:rPr lang="en-US" sz="2800" dirty="0"/>
              <a:t> May need to provide</a:t>
            </a:r>
          </a:p>
          <a:p>
            <a:pPr lvl="1">
              <a:lnSpc>
                <a:spcPct val="107000"/>
              </a:lnSpc>
              <a:spcBef>
                <a:spcPts val="0"/>
              </a:spcBef>
              <a:buFont typeface="Courier New" panose="02070309020205020404" pitchFamily="49" charset="0"/>
              <a:buChar char="o"/>
            </a:pPr>
            <a:r>
              <a:rPr lang="en-US" sz="2800" dirty="0"/>
              <a:t> Books: Charli’s choices</a:t>
            </a:r>
          </a:p>
          <a:p>
            <a:pPr>
              <a:lnSpc>
                <a:spcPct val="107000"/>
              </a:lnSpc>
              <a:spcBef>
                <a:spcPts val="0"/>
              </a:spcBef>
            </a:pPr>
            <a:endParaRPr lang="en-US" dirty="0">
              <a:latin typeface="Gill Sans Nova Light" panose="020B03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effectLst/>
              <a:latin typeface="Gill Sans Nova Light" panose="020B0302020104020203"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13</a:t>
            </a:fld>
            <a:endParaRPr lang="en-US" dirty="0"/>
          </a:p>
        </p:txBody>
      </p:sp>
      <p:pic>
        <p:nvPicPr>
          <p:cNvPr id="7" name="Picture 6">
            <a:extLst>
              <a:ext uri="{FF2B5EF4-FFF2-40B4-BE49-F238E27FC236}">
                <a16:creationId xmlns:a16="http://schemas.microsoft.com/office/drawing/2014/main" id="{643FA772-E15D-3996-67FB-0B9675672C0F}"/>
              </a:ext>
            </a:extLst>
          </p:cNvPr>
          <p:cNvPicPr>
            <a:picLocks noChangeAspect="1"/>
          </p:cNvPicPr>
          <p:nvPr/>
        </p:nvPicPr>
        <p:blipFill>
          <a:blip r:embed="rId3"/>
          <a:stretch>
            <a:fillRect/>
          </a:stretch>
        </p:blipFill>
        <p:spPr>
          <a:xfrm>
            <a:off x="5622991" y="1371125"/>
            <a:ext cx="6569009" cy="5486875"/>
          </a:xfrm>
          <a:prstGeom prst="rect">
            <a:avLst/>
          </a:prstGeom>
        </p:spPr>
      </p:pic>
    </p:spTree>
    <p:extLst>
      <p:ext uri="{BB962C8B-B14F-4D97-AF65-F5344CB8AC3E}">
        <p14:creationId xmlns:p14="http://schemas.microsoft.com/office/powerpoint/2010/main" val="372276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fading</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14</a:t>
            </a:fld>
            <a:endParaRPr lang="en-US" dirty="0"/>
          </a:p>
        </p:txBody>
      </p:sp>
      <p:pic>
        <p:nvPicPr>
          <p:cNvPr id="7" name="Picture 6">
            <a:extLst>
              <a:ext uri="{FF2B5EF4-FFF2-40B4-BE49-F238E27FC236}">
                <a16:creationId xmlns:a16="http://schemas.microsoft.com/office/drawing/2014/main" id="{9791E2DA-3419-22FA-834D-469763028F34}"/>
              </a:ext>
            </a:extLst>
          </p:cNvPr>
          <p:cNvPicPr>
            <a:picLocks noChangeAspect="1"/>
          </p:cNvPicPr>
          <p:nvPr/>
        </p:nvPicPr>
        <p:blipFill>
          <a:blip r:embed="rId3"/>
          <a:stretch>
            <a:fillRect/>
          </a:stretch>
        </p:blipFill>
        <p:spPr>
          <a:xfrm>
            <a:off x="6357673" y="362349"/>
            <a:ext cx="5258256" cy="5944115"/>
          </a:xfrm>
          <a:prstGeom prst="rect">
            <a:avLst/>
          </a:prstGeom>
        </p:spPr>
      </p:pic>
      <p:pic>
        <p:nvPicPr>
          <p:cNvPr id="11" name="Picture 10">
            <a:extLst>
              <a:ext uri="{FF2B5EF4-FFF2-40B4-BE49-F238E27FC236}">
                <a16:creationId xmlns:a16="http://schemas.microsoft.com/office/drawing/2014/main" id="{FD031134-7F36-629C-2436-8C17A02E5BA9}"/>
              </a:ext>
            </a:extLst>
          </p:cNvPr>
          <p:cNvPicPr>
            <a:picLocks noChangeAspect="1"/>
          </p:cNvPicPr>
          <p:nvPr/>
        </p:nvPicPr>
        <p:blipFill>
          <a:blip r:embed="rId4"/>
          <a:stretch>
            <a:fillRect/>
          </a:stretch>
        </p:blipFill>
        <p:spPr>
          <a:xfrm>
            <a:off x="576071" y="427124"/>
            <a:ext cx="4061812" cy="5814564"/>
          </a:xfrm>
          <a:prstGeom prst="rect">
            <a:avLst/>
          </a:prstGeom>
        </p:spPr>
      </p:pic>
    </p:spTree>
    <p:extLst>
      <p:ext uri="{BB962C8B-B14F-4D97-AF65-F5344CB8AC3E}">
        <p14:creationId xmlns:p14="http://schemas.microsoft.com/office/powerpoint/2010/main" val="361869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0" y="82296"/>
            <a:ext cx="11087609" cy="1298448"/>
          </a:xfrm>
        </p:spPr>
        <p:txBody>
          <a:bodyPr anchor="b">
            <a:normAutofit/>
          </a:bodyPr>
          <a:lstStyle/>
          <a:p>
            <a:r>
              <a:rPr lang="en-US" dirty="0"/>
              <a:t>teach to assess own anxiety</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sz="half" idx="1"/>
          </p:nvPr>
        </p:nvSpPr>
        <p:spPr>
          <a:xfrm>
            <a:off x="576070" y="1625928"/>
            <a:ext cx="6979920" cy="4351338"/>
          </a:xfrm>
        </p:spPr>
        <p:txBody>
          <a:bodyPr>
            <a:normAutofit/>
          </a:bodyPr>
          <a:lstStyle/>
          <a:p>
            <a:pPr marR="0" lvl="0">
              <a:spcBef>
                <a:spcPts val="0"/>
              </a:spcBef>
              <a:spcAft>
                <a:spcPts val="600"/>
              </a:spcAft>
              <a:buFont typeface="Arial" panose="020B0604020202020204" pitchFamily="34" charset="0"/>
              <a:buChar char="•"/>
            </a:pPr>
            <a:r>
              <a:rPr lang="en-US" dirty="0">
                <a:effectLst/>
              </a:rPr>
              <a:t>Don’t call IT “anxiety”; “how HARD was that?”</a:t>
            </a:r>
          </a:p>
          <a:p>
            <a:pPr lvl="1">
              <a:spcBef>
                <a:spcPts val="0"/>
              </a:spcBef>
              <a:spcAft>
                <a:spcPts val="600"/>
              </a:spcAft>
              <a:buFont typeface="Courier New" panose="02070309020205020404" pitchFamily="49" charset="0"/>
              <a:buChar char="o"/>
            </a:pPr>
            <a:r>
              <a:rPr lang="en-US" sz="2800" dirty="0">
                <a:effectLst/>
              </a:rPr>
              <a:t> How hard would it be to use your brave talk in the library?</a:t>
            </a:r>
          </a:p>
          <a:p>
            <a:pPr lvl="1">
              <a:spcBef>
                <a:spcPts val="0"/>
              </a:spcBef>
              <a:spcAft>
                <a:spcPts val="600"/>
              </a:spcAft>
              <a:buFont typeface="Courier New" panose="02070309020205020404" pitchFamily="49" charset="0"/>
              <a:buChar char="o"/>
            </a:pPr>
            <a:r>
              <a:rPr lang="en-US" sz="2800" dirty="0">
                <a:effectLst/>
              </a:rPr>
              <a:t> Scale 1-10</a:t>
            </a:r>
          </a:p>
          <a:p>
            <a:pPr lvl="1">
              <a:spcBef>
                <a:spcPts val="0"/>
              </a:spcBef>
              <a:spcAft>
                <a:spcPts val="600"/>
              </a:spcAft>
              <a:buFont typeface="Courier New" panose="02070309020205020404" pitchFamily="49" charset="0"/>
              <a:buChar char="o"/>
            </a:pPr>
            <a:r>
              <a:rPr lang="en-US" sz="2800" dirty="0">
                <a:effectLst/>
              </a:rPr>
              <a:t> Helps monitor progress</a:t>
            </a:r>
          </a:p>
          <a:p>
            <a:pPr marL="0" marR="0" lvl="0" indent="0">
              <a:spcBef>
                <a:spcPts val="0"/>
              </a:spcBef>
              <a:spcAft>
                <a:spcPts val="600"/>
              </a:spcAft>
              <a:buNone/>
            </a:pPr>
            <a:endParaRPr lang="en-US" dirty="0">
              <a:effectLst/>
            </a:endParaRPr>
          </a:p>
        </p:txBody>
      </p:sp>
      <p:pic>
        <p:nvPicPr>
          <p:cNvPr id="8" name="Content Placeholder 7" descr="A blank table of work&#10;&#10;Description automatically generated with medium confidence">
            <a:extLst>
              <a:ext uri="{FF2B5EF4-FFF2-40B4-BE49-F238E27FC236}">
                <a16:creationId xmlns:a16="http://schemas.microsoft.com/office/drawing/2014/main" id="{BB3293B1-BF4D-6577-0F19-F93FCD96F20F}"/>
              </a:ext>
            </a:extLst>
          </p:cNvPr>
          <p:cNvPicPr>
            <a:picLocks noChangeAspect="1"/>
          </p:cNvPicPr>
          <p:nvPr/>
        </p:nvPicPr>
        <p:blipFill>
          <a:blip r:embed="rId3"/>
          <a:stretch>
            <a:fillRect/>
          </a:stretch>
        </p:blipFill>
        <p:spPr>
          <a:xfrm>
            <a:off x="7823459" y="1380744"/>
            <a:ext cx="4368541" cy="5673430"/>
          </a:xfrm>
          <a:prstGeom prst="rect">
            <a:avLst/>
          </a:prstGeom>
          <a:noFill/>
        </p:spPr>
      </p:pic>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a:xfrm>
            <a:off x="4379976" y="6464808"/>
            <a:ext cx="3438144" cy="310896"/>
          </a:xfrm>
        </p:spPr>
        <p:txBody>
          <a:bodyPr anchor="ctr">
            <a:normAutofit fontScale="70000" lnSpcReduction="20000"/>
          </a:bodyPr>
          <a:lstStyle/>
          <a:p>
            <a:pPr>
              <a:lnSpc>
                <a:spcPct val="90000"/>
              </a:lnSpc>
              <a:spcAft>
                <a:spcPts val="600"/>
              </a:spcAft>
            </a:pPr>
            <a:r>
              <a:rPr lang="en-US" sz="1800" dirty="0"/>
              <a:t>selective mutism intervention</a:t>
            </a:r>
          </a:p>
          <a:p>
            <a:pPr>
              <a:lnSpc>
                <a:spcPct val="90000"/>
              </a:lnSpc>
              <a:spcAft>
                <a:spcPts val="600"/>
              </a:spcAft>
            </a:pPr>
            <a:endParaRPr lang="en-US" sz="1000"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15</a:t>
            </a:fld>
            <a:endParaRPr lang="en-US"/>
          </a:p>
        </p:txBody>
      </p:sp>
    </p:spTree>
    <p:extLst>
      <p:ext uri="{BB962C8B-B14F-4D97-AF65-F5344CB8AC3E}">
        <p14:creationId xmlns:p14="http://schemas.microsoft.com/office/powerpoint/2010/main" val="349618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16</a:t>
            </a:fld>
            <a:endParaRPr lang="en-US" dirty="0"/>
          </a:p>
        </p:txBody>
      </p:sp>
      <p:pic>
        <p:nvPicPr>
          <p:cNvPr id="10" name="Picture 9">
            <a:extLst>
              <a:ext uri="{FF2B5EF4-FFF2-40B4-BE49-F238E27FC236}">
                <a16:creationId xmlns:a16="http://schemas.microsoft.com/office/drawing/2014/main" id="{BFF5C5AF-95C5-B5E5-23D3-698532268EEF}"/>
              </a:ext>
            </a:extLst>
          </p:cNvPr>
          <p:cNvPicPr>
            <a:picLocks noChangeAspect="1"/>
          </p:cNvPicPr>
          <p:nvPr/>
        </p:nvPicPr>
        <p:blipFill>
          <a:blip r:embed="rId3"/>
          <a:stretch>
            <a:fillRect/>
          </a:stretch>
        </p:blipFill>
        <p:spPr>
          <a:xfrm>
            <a:off x="1242830" y="485048"/>
            <a:ext cx="4003121" cy="5546080"/>
          </a:xfrm>
          <a:prstGeom prst="rect">
            <a:avLst/>
          </a:prstGeom>
        </p:spPr>
      </p:pic>
      <p:pic>
        <p:nvPicPr>
          <p:cNvPr id="12" name="Picture 11">
            <a:extLst>
              <a:ext uri="{FF2B5EF4-FFF2-40B4-BE49-F238E27FC236}">
                <a16:creationId xmlns:a16="http://schemas.microsoft.com/office/drawing/2014/main" id="{F558A0C5-F7F6-8CA6-4C65-30CAE38CFD49}"/>
              </a:ext>
            </a:extLst>
          </p:cNvPr>
          <p:cNvPicPr>
            <a:picLocks noChangeAspect="1"/>
          </p:cNvPicPr>
          <p:nvPr/>
        </p:nvPicPr>
        <p:blipFill>
          <a:blip r:embed="rId4"/>
          <a:stretch>
            <a:fillRect/>
          </a:stretch>
        </p:blipFill>
        <p:spPr>
          <a:xfrm>
            <a:off x="6946049" y="485048"/>
            <a:ext cx="4003121" cy="5580660"/>
          </a:xfrm>
          <a:prstGeom prst="rect">
            <a:avLst/>
          </a:prstGeom>
        </p:spPr>
      </p:pic>
    </p:spTree>
    <p:extLst>
      <p:ext uri="{BB962C8B-B14F-4D97-AF65-F5344CB8AC3E}">
        <p14:creationId xmlns:p14="http://schemas.microsoft.com/office/powerpoint/2010/main" val="127440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17</a:t>
            </a:fld>
            <a:endParaRPr lang="en-US" dirty="0"/>
          </a:p>
        </p:txBody>
      </p:sp>
      <p:pic>
        <p:nvPicPr>
          <p:cNvPr id="10" name="Picture 9">
            <a:extLst>
              <a:ext uri="{FF2B5EF4-FFF2-40B4-BE49-F238E27FC236}">
                <a16:creationId xmlns:a16="http://schemas.microsoft.com/office/drawing/2014/main" id="{254F5632-E9C0-9723-5D7F-363720513A3B}"/>
              </a:ext>
            </a:extLst>
          </p:cNvPr>
          <p:cNvPicPr>
            <a:picLocks noChangeAspect="1"/>
          </p:cNvPicPr>
          <p:nvPr/>
        </p:nvPicPr>
        <p:blipFill>
          <a:blip r:embed="rId3"/>
          <a:stretch>
            <a:fillRect/>
          </a:stretch>
        </p:blipFill>
        <p:spPr>
          <a:xfrm>
            <a:off x="1067732" y="287410"/>
            <a:ext cx="10056535" cy="5938234"/>
          </a:xfrm>
          <a:prstGeom prst="rect">
            <a:avLst/>
          </a:prstGeom>
        </p:spPr>
      </p:pic>
    </p:spTree>
    <p:extLst>
      <p:ext uri="{BB962C8B-B14F-4D97-AF65-F5344CB8AC3E}">
        <p14:creationId xmlns:p14="http://schemas.microsoft.com/office/powerpoint/2010/main" val="305102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desensitization (exposure therapy)</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fontScale="92500" lnSpcReduction="10000"/>
          </a:bodyPr>
          <a:lstStyle/>
          <a:p>
            <a:pPr>
              <a:buFont typeface="Arial" panose="020B0604020202020204" pitchFamily="34" charset="0"/>
              <a:buChar char="•"/>
            </a:pPr>
            <a:r>
              <a:rPr lang="en-US" sz="3000" dirty="0"/>
              <a:t>Increasing ability to communicate through facing fears at a reasonable pace</a:t>
            </a:r>
          </a:p>
          <a:p>
            <a:pPr>
              <a:buFont typeface="Arial" panose="020B0604020202020204" pitchFamily="34" charset="0"/>
              <a:buChar char="•"/>
            </a:pPr>
            <a:r>
              <a:rPr lang="en-US" sz="3000" u="sng" dirty="0"/>
              <a:t>Shaping:</a:t>
            </a:r>
            <a:r>
              <a:rPr lang="en-US" sz="3000" dirty="0"/>
              <a:t> reinforcing successive approximations to speech. Use when there is no pre-existing speech outside of the home</a:t>
            </a:r>
          </a:p>
          <a:p>
            <a:pPr>
              <a:buFont typeface="Arial" panose="020B0604020202020204" pitchFamily="34" charset="0"/>
              <a:buChar char="•"/>
            </a:pPr>
            <a:r>
              <a:rPr lang="en-US" sz="3000" u="sng" dirty="0"/>
              <a:t>Stimulus fading:</a:t>
            </a:r>
            <a:r>
              <a:rPr lang="en-US" sz="3000" dirty="0"/>
              <a:t> slowly bringing in new people and moving preexisting speech to new places</a:t>
            </a:r>
          </a:p>
          <a:p>
            <a:pPr>
              <a:buFont typeface="Arial" panose="020B0604020202020204" pitchFamily="34" charset="0"/>
              <a:buChar char="•"/>
            </a:pPr>
            <a:r>
              <a:rPr lang="en-US" sz="3000" dirty="0"/>
              <a:t>Escape extinction: for small percentage of kids who don’t want to do the brave work (shaping &amp; fading); use their desire to escape to your benefit</a:t>
            </a:r>
          </a:p>
          <a:p>
            <a:pPr>
              <a:buFont typeface="Arial" panose="020B0604020202020204" pitchFamily="34" charset="0"/>
              <a:buChar char="•"/>
            </a:pPr>
            <a:r>
              <a:rPr lang="en-US" sz="3000" dirty="0"/>
              <a:t>Contingency management: reward system; great to use, not enough on its own</a:t>
            </a:r>
          </a:p>
          <a:p>
            <a:pPr>
              <a:buFont typeface="Arial" panose="020B0604020202020204" pitchFamily="34" charset="0"/>
              <a:buChar char="•"/>
            </a:pPr>
            <a:r>
              <a:rPr lang="en-US" sz="3000" dirty="0"/>
              <a:t>Other:</a:t>
            </a:r>
          </a:p>
          <a:p>
            <a:pPr lvl="1">
              <a:buFont typeface="Courier New" panose="02070309020205020404" pitchFamily="49" charset="0"/>
              <a:buChar char="o"/>
            </a:pPr>
            <a:r>
              <a:rPr lang="en-US" sz="3000" dirty="0"/>
              <a:t> Cognitive work (ages 13+): Shyness and Social Anxiety Workbook</a:t>
            </a:r>
          </a:p>
          <a:p>
            <a:pPr lvl="1">
              <a:buFont typeface="Courier New" panose="02070309020205020404" pitchFamily="49" charset="0"/>
              <a:buChar char="o"/>
            </a:pPr>
            <a:r>
              <a:rPr lang="en-US" sz="3000" dirty="0"/>
              <a:t> Social skills instruction: if needed</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18</a:t>
            </a:fld>
            <a:endParaRPr lang="en-US" dirty="0"/>
          </a:p>
        </p:txBody>
      </p:sp>
    </p:spTree>
    <p:extLst>
      <p:ext uri="{BB962C8B-B14F-4D97-AF65-F5344CB8AC3E}">
        <p14:creationId xmlns:p14="http://schemas.microsoft.com/office/powerpoint/2010/main" val="128227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shaping</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058881" cy="4853572"/>
          </a:xfrm>
        </p:spPr>
        <p:txBody>
          <a:bodyPr>
            <a:normAutofit/>
          </a:bodyPr>
          <a:lstStyle/>
          <a:p>
            <a:pPr>
              <a:buFont typeface="Arial" panose="020B0604020202020204" pitchFamily="34" charset="0"/>
              <a:buChar char="•"/>
            </a:pPr>
            <a:r>
              <a:rPr lang="en-US" dirty="0"/>
              <a:t>Use when there is no speech occurring at school; need to get them talking with one person in one place</a:t>
            </a:r>
          </a:p>
          <a:p>
            <a:pPr>
              <a:buFont typeface="Arial" panose="020B0604020202020204" pitchFamily="34" charset="0"/>
              <a:buChar char="•"/>
            </a:pPr>
            <a:r>
              <a:rPr lang="en-US" dirty="0"/>
              <a:t>Communication ladder: start where they’re already at (don’t go below)</a:t>
            </a:r>
          </a:p>
          <a:p>
            <a:pPr marL="0" indent="0">
              <a:buNone/>
            </a:pPr>
            <a:endParaRPr lang="en-US" sz="3000"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19</a:t>
            </a:fld>
            <a:endParaRPr lang="en-US" dirty="0"/>
          </a:p>
        </p:txBody>
      </p:sp>
    </p:spTree>
    <p:extLst>
      <p:ext uri="{BB962C8B-B14F-4D97-AF65-F5344CB8AC3E}">
        <p14:creationId xmlns:p14="http://schemas.microsoft.com/office/powerpoint/2010/main" val="179661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704384" y="1170432"/>
            <a:ext cx="6229530" cy="2442780"/>
          </a:xfrm>
        </p:spPr>
        <p:txBody>
          <a:bodyPr/>
          <a:lstStyle/>
          <a:p>
            <a:r>
              <a:rPr lang="en-US" dirty="0"/>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605752077"/>
              </p:ext>
            </p:extLst>
          </p:nvPr>
        </p:nvGraphicFramePr>
        <p:xfrm>
          <a:off x="7111014" y="1169988"/>
          <a:ext cx="4812699" cy="3939894"/>
        </p:xfrm>
        <a:graphic>
          <a:graphicData uri="http://schemas.openxmlformats.org/drawingml/2006/table">
            <a:tbl>
              <a:tblPr firstRow="1" bandRow="1"/>
              <a:tblGrid>
                <a:gridCol w="4812699">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WHAT IS SELECTIVE MUTISM (SM)?</a:t>
                      </a:r>
                    </a:p>
                    <a:p>
                      <a:pPr algn="r"/>
                      <a:endParaRPr lang="en-US" sz="180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BEST PRACTICE INTERVENTION</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REAL LIFE INTERVENTION: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2 DIFFERENT CASE STUDIES</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DISCUSSSION</a:t>
                      </a:r>
                    </a:p>
                    <a:p>
                      <a:pPr marL="0" algn="r" defTabSz="914400" rtl="0" eaLnBrk="1" latinLnBrk="0" hangingPunct="1"/>
                      <a:r>
                        <a:rPr lang="en-US" sz="1800" kern="1200" dirty="0">
                          <a:solidFill>
                            <a:schemeClr val="tx1"/>
                          </a:solidFill>
                          <a:latin typeface="+mj-lt"/>
                          <a:ea typeface="+mn-ea"/>
                          <a:cs typeface="+mn-cs"/>
                        </a:rPr>
                        <a:t> </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shaping: communication ladder</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380744"/>
            <a:ext cx="11615929" cy="4853572"/>
          </a:xfrm>
        </p:spPr>
        <p:txBody>
          <a:bodyPr>
            <a:noAutofit/>
          </a:bodyPr>
          <a:lstStyle/>
          <a:p>
            <a:pPr marL="514350" indent="-514350">
              <a:buAutoNum type="arabicParenR"/>
            </a:pPr>
            <a:r>
              <a:rPr lang="en-US" sz="2400" dirty="0"/>
              <a:t>Following directions</a:t>
            </a:r>
          </a:p>
          <a:p>
            <a:pPr marL="514350" indent="-514350">
              <a:buAutoNum type="arabicParenR"/>
            </a:pPr>
            <a:r>
              <a:rPr lang="en-US" sz="2400" dirty="0"/>
              <a:t>Non-</a:t>
            </a:r>
            <a:r>
              <a:rPr lang="en-US" sz="2400" dirty="0" err="1"/>
              <a:t>verbals</a:t>
            </a:r>
            <a:r>
              <a:rPr lang="en-US" sz="2400" dirty="0"/>
              <a:t> (pointing/nodding/shaking head)</a:t>
            </a:r>
          </a:p>
          <a:p>
            <a:pPr marL="514350" indent="-514350">
              <a:buAutoNum type="arabicParenR"/>
            </a:pPr>
            <a:r>
              <a:rPr lang="en-US" sz="2400" dirty="0"/>
              <a:t>Body sounds</a:t>
            </a:r>
          </a:p>
          <a:p>
            <a:pPr marL="514350" indent="-514350">
              <a:buAutoNum type="arabicParenR"/>
            </a:pPr>
            <a:r>
              <a:rPr lang="en-US" sz="2400" dirty="0"/>
              <a:t>Oral-motor exercises</a:t>
            </a:r>
          </a:p>
          <a:p>
            <a:pPr marL="514350" indent="-514350">
              <a:buAutoNum type="arabicParenR"/>
            </a:pPr>
            <a:r>
              <a:rPr lang="en-US" sz="2400" dirty="0"/>
              <a:t>Blowing air</a:t>
            </a:r>
          </a:p>
          <a:p>
            <a:pPr marL="514350" indent="-514350">
              <a:buAutoNum type="arabicParenR"/>
            </a:pPr>
            <a:r>
              <a:rPr lang="en-US" sz="2400" dirty="0"/>
              <a:t>Voiceless sounds</a:t>
            </a:r>
          </a:p>
          <a:p>
            <a:pPr marL="514350" indent="-514350">
              <a:buAutoNum type="arabicParenR"/>
            </a:pPr>
            <a:r>
              <a:rPr lang="en-US" sz="2400" dirty="0"/>
              <a:t>Voiced sounds</a:t>
            </a:r>
          </a:p>
          <a:p>
            <a:pPr marL="514350" indent="-514350">
              <a:buAutoNum type="arabicParenR"/>
            </a:pPr>
            <a:r>
              <a:rPr lang="en-US" sz="2400" dirty="0"/>
              <a:t>Sound combos</a:t>
            </a:r>
          </a:p>
          <a:p>
            <a:pPr marL="514350" indent="-514350">
              <a:buAutoNum type="arabicParenR"/>
            </a:pPr>
            <a:r>
              <a:rPr lang="en-US" sz="2400" dirty="0"/>
              <a:t>1-word answers</a:t>
            </a:r>
          </a:p>
          <a:p>
            <a:pPr marL="514350" indent="-514350">
              <a:buAutoNum type="arabicParenR"/>
            </a:pPr>
            <a:r>
              <a:rPr lang="en-US" sz="2400" dirty="0"/>
              <a:t>Multiple word answers and longer utterances</a:t>
            </a:r>
          </a:p>
          <a:p>
            <a:pPr marL="514350" indent="-514350">
              <a:buAutoNum type="arabicParenR"/>
            </a:pPr>
            <a:r>
              <a:rPr lang="en-US" sz="2400" dirty="0"/>
              <a:t>Spontaneous initiation of conversation</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20</a:t>
            </a:fld>
            <a:endParaRPr lang="en-US" dirty="0"/>
          </a:p>
        </p:txBody>
      </p:sp>
      <p:pic>
        <p:nvPicPr>
          <p:cNvPr id="8" name="Picture 7">
            <a:extLst>
              <a:ext uri="{FF2B5EF4-FFF2-40B4-BE49-F238E27FC236}">
                <a16:creationId xmlns:a16="http://schemas.microsoft.com/office/drawing/2014/main" id="{C3E52F42-C2F5-04D3-9EAB-8902EF0B9BB5}"/>
              </a:ext>
            </a:extLst>
          </p:cNvPr>
          <p:cNvPicPr>
            <a:picLocks noChangeAspect="1"/>
          </p:cNvPicPr>
          <p:nvPr/>
        </p:nvPicPr>
        <p:blipFill>
          <a:blip r:embed="rId3"/>
          <a:stretch>
            <a:fillRect/>
          </a:stretch>
        </p:blipFill>
        <p:spPr>
          <a:xfrm>
            <a:off x="7695810" y="1317780"/>
            <a:ext cx="4496190" cy="5540220"/>
          </a:xfrm>
          <a:prstGeom prst="rect">
            <a:avLst/>
          </a:prstGeom>
        </p:spPr>
      </p:pic>
    </p:spTree>
    <p:extLst>
      <p:ext uri="{BB962C8B-B14F-4D97-AF65-F5344CB8AC3E}">
        <p14:creationId xmlns:p14="http://schemas.microsoft.com/office/powerpoint/2010/main" val="262780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shaping: communication ladder</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dirty="0"/>
              <a:t>You can shape within a step (e.g. balloon)</a:t>
            </a:r>
          </a:p>
          <a:p>
            <a:pPr>
              <a:buFont typeface="Arial" panose="020B0604020202020204" pitchFamily="34" charset="0"/>
              <a:buChar char="•"/>
            </a:pPr>
            <a:r>
              <a:rPr lang="en-US" dirty="0"/>
              <a:t>You can move to a new step when 2 things are happening:</a:t>
            </a:r>
          </a:p>
          <a:p>
            <a:pPr lvl="1">
              <a:buFont typeface="Courier New" panose="02070309020205020404" pitchFamily="49" charset="0"/>
              <a:buChar char="o"/>
            </a:pPr>
            <a:r>
              <a:rPr lang="en-US" sz="2800" dirty="0"/>
              <a:t>Child is compliant</a:t>
            </a:r>
          </a:p>
          <a:p>
            <a:pPr lvl="1">
              <a:buFont typeface="Courier New" panose="02070309020205020404" pitchFamily="49" charset="0"/>
              <a:buChar char="o"/>
            </a:pPr>
            <a:r>
              <a:rPr lang="en-US" sz="2800" dirty="0"/>
              <a:t>They don’t look really outwardly anxious</a:t>
            </a:r>
          </a:p>
          <a:p>
            <a:pPr>
              <a:buFont typeface="Arial" panose="020B0604020202020204" pitchFamily="34" charset="0"/>
              <a:buChar char="•"/>
            </a:pPr>
            <a:r>
              <a:rPr lang="en-US" dirty="0"/>
              <a:t>It may be that you’re blowing air for 30 seconds or for 4 full sessions</a:t>
            </a:r>
          </a:p>
          <a:p>
            <a:pPr>
              <a:buFont typeface="Arial" panose="020B0604020202020204" pitchFamily="34" charset="0"/>
              <a:buChar char="•"/>
            </a:pPr>
            <a:r>
              <a:rPr lang="en-US" dirty="0"/>
              <a:t>Can move on to a new step within the same session</a:t>
            </a:r>
          </a:p>
          <a:p>
            <a:pPr>
              <a:buFont typeface="Arial" panose="020B0604020202020204" pitchFamily="34" charset="0"/>
              <a:buChar char="•"/>
            </a:pPr>
            <a:endParaRPr lang="en-US" sz="3000"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21</a:t>
            </a:fld>
            <a:endParaRPr lang="en-US" dirty="0"/>
          </a:p>
        </p:txBody>
      </p:sp>
    </p:spTree>
    <p:extLst>
      <p:ext uri="{BB962C8B-B14F-4D97-AF65-F5344CB8AC3E}">
        <p14:creationId xmlns:p14="http://schemas.microsoft.com/office/powerpoint/2010/main" val="398059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generalizing the ladder</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dirty="0"/>
              <a:t>What to do when you’ve successfully reached giving one word answers: </a:t>
            </a:r>
          </a:p>
          <a:p>
            <a:pPr lvl="1">
              <a:buFont typeface="Courier New" panose="02070309020205020404" pitchFamily="49" charset="0"/>
              <a:buChar char="o"/>
            </a:pPr>
            <a:r>
              <a:rPr lang="en-US" sz="2800" dirty="0"/>
              <a:t> Forced choice questions: increase communication demands in situations where talking has been established</a:t>
            </a:r>
          </a:p>
          <a:p>
            <a:pPr lvl="1">
              <a:buFont typeface="Courier New" panose="02070309020205020404" pitchFamily="49" charset="0"/>
              <a:buChar char="o"/>
            </a:pPr>
            <a:r>
              <a:rPr lang="en-US" sz="2800" dirty="0"/>
              <a:t> Fading: begin generalizing speech to other situations</a:t>
            </a:r>
          </a:p>
          <a:p>
            <a:pPr>
              <a:buFont typeface="Arial" panose="020B0604020202020204" pitchFamily="34" charset="0"/>
              <a:buChar char="•"/>
            </a:pPr>
            <a:r>
              <a:rPr lang="en-US" dirty="0"/>
              <a:t>A note on volume: whispering begets whispering</a:t>
            </a:r>
          </a:p>
          <a:p>
            <a:pPr lvl="1">
              <a:buFont typeface="Courier New" panose="02070309020205020404" pitchFamily="49" charset="0"/>
              <a:buChar char="o"/>
            </a:pPr>
            <a:r>
              <a:rPr lang="en-US" sz="2800" dirty="0"/>
              <a:t> App: decibel (measures volume)</a:t>
            </a:r>
          </a:p>
          <a:p>
            <a:pPr lvl="1">
              <a:buFont typeface="Courier New" panose="02070309020205020404" pitchFamily="49" charset="0"/>
              <a:buChar char="o"/>
            </a:pPr>
            <a:r>
              <a:rPr lang="en-US" sz="2800" dirty="0"/>
              <a:t> App: talking tom</a:t>
            </a:r>
          </a:p>
          <a:p>
            <a:endParaRPr lang="en-US" sz="3000" dirty="0"/>
          </a:p>
          <a:p>
            <a:pPr>
              <a:buFont typeface="Arial" panose="020B0604020202020204" pitchFamily="34" charset="0"/>
              <a:buChar char="•"/>
            </a:pPr>
            <a:endParaRPr lang="en-US" sz="3000"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22</a:t>
            </a:fld>
            <a:endParaRPr lang="en-US" dirty="0"/>
          </a:p>
        </p:txBody>
      </p:sp>
    </p:spTree>
    <p:extLst>
      <p:ext uri="{BB962C8B-B14F-4D97-AF65-F5344CB8AC3E}">
        <p14:creationId xmlns:p14="http://schemas.microsoft.com/office/powerpoint/2010/main" val="262931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23</a:t>
            </a:fld>
            <a:endParaRPr lang="en-US" dirty="0"/>
          </a:p>
        </p:txBody>
      </p:sp>
      <p:graphicFrame>
        <p:nvGraphicFramePr>
          <p:cNvPr id="9" name="Diagram 8">
            <a:extLst>
              <a:ext uri="{FF2B5EF4-FFF2-40B4-BE49-F238E27FC236}">
                <a16:creationId xmlns:a16="http://schemas.microsoft.com/office/drawing/2014/main" id="{8A9C405C-CDE7-C917-851A-DA9D8CCF97A3}"/>
              </a:ext>
            </a:extLst>
          </p:cNvPr>
          <p:cNvGraphicFramePr/>
          <p:nvPr>
            <p:extLst>
              <p:ext uri="{D42A27DB-BD31-4B8C-83A1-F6EECF244321}">
                <p14:modId xmlns:p14="http://schemas.microsoft.com/office/powerpoint/2010/main" val="378153534"/>
              </p:ext>
            </p:extLst>
          </p:nvPr>
        </p:nvGraphicFramePr>
        <p:xfrm>
          <a:off x="73573" y="127648"/>
          <a:ext cx="10258096" cy="660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61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from shaping to fading</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dirty="0"/>
              <a:t>Once speech has been established, need to move it to new people or places; breaking the speech boundaries</a:t>
            </a:r>
          </a:p>
          <a:p>
            <a:pPr>
              <a:buFont typeface="Arial" panose="020B0604020202020204" pitchFamily="34" charset="0"/>
              <a:buChar char="•"/>
            </a:pPr>
            <a:r>
              <a:rPr lang="en-US" dirty="0"/>
              <a:t>Fading is easier than shaping</a:t>
            </a:r>
          </a:p>
          <a:p>
            <a:pPr lvl="1">
              <a:buFont typeface="Courier New" panose="02070309020205020404" pitchFamily="49" charset="0"/>
              <a:buChar char="o"/>
            </a:pPr>
            <a:r>
              <a:rPr lang="en-US" sz="2800" dirty="0"/>
              <a:t> Fading in a new environment is easier than a new person usually</a:t>
            </a:r>
          </a:p>
          <a:p>
            <a:pPr lvl="1">
              <a:buFont typeface="Courier New" panose="02070309020205020404" pitchFamily="49" charset="0"/>
              <a:buChar char="o"/>
            </a:pPr>
            <a:r>
              <a:rPr lang="en-US" sz="2800" dirty="0"/>
              <a:t> However, a new person is usually more functional (e.g. teacher)</a:t>
            </a:r>
          </a:p>
          <a:p>
            <a:pPr>
              <a:buFont typeface="Arial" panose="020B0604020202020204" pitchFamily="34" charset="0"/>
              <a:buChar char="•"/>
            </a:pPr>
            <a:r>
              <a:rPr lang="en-US" dirty="0"/>
              <a:t>Use the fear hierarchy of people/places established at beginning and reassess every so often</a:t>
            </a:r>
          </a:p>
          <a:p>
            <a:pPr lvl="1">
              <a:buFont typeface="Courier New" panose="02070309020205020404" pitchFamily="49" charset="0"/>
              <a:buChar char="o"/>
            </a:pPr>
            <a:r>
              <a:rPr lang="en-US" sz="2800" dirty="0"/>
              <a:t> Only change one factor at a time (person or place)</a:t>
            </a:r>
          </a:p>
          <a:p>
            <a:pPr lvl="1">
              <a:buFont typeface="Courier New" panose="02070309020205020404" pitchFamily="49" charset="0"/>
              <a:buChar char="o"/>
            </a:pPr>
            <a:r>
              <a:rPr lang="en-US" sz="2800" dirty="0"/>
              <a:t> Still practice in original environment occasionally</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24</a:t>
            </a:fld>
            <a:endParaRPr lang="en-US" dirty="0"/>
          </a:p>
        </p:txBody>
      </p:sp>
    </p:spTree>
    <p:extLst>
      <p:ext uri="{BB962C8B-B14F-4D97-AF65-F5344CB8AC3E}">
        <p14:creationId xmlns:p14="http://schemas.microsoft.com/office/powerpoint/2010/main" val="114368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25</a:t>
            </a:fld>
            <a:endParaRPr lang="en-US" dirty="0"/>
          </a:p>
        </p:txBody>
      </p:sp>
      <p:pic>
        <p:nvPicPr>
          <p:cNvPr id="10" name="Picture 9">
            <a:extLst>
              <a:ext uri="{FF2B5EF4-FFF2-40B4-BE49-F238E27FC236}">
                <a16:creationId xmlns:a16="http://schemas.microsoft.com/office/drawing/2014/main" id="{49C7F8DB-DACD-1A6C-9287-83CD8C8247AC}"/>
              </a:ext>
            </a:extLst>
          </p:cNvPr>
          <p:cNvPicPr>
            <a:picLocks noChangeAspect="1"/>
          </p:cNvPicPr>
          <p:nvPr/>
        </p:nvPicPr>
        <p:blipFill>
          <a:blip r:embed="rId3"/>
          <a:stretch>
            <a:fillRect/>
          </a:stretch>
        </p:blipFill>
        <p:spPr>
          <a:xfrm>
            <a:off x="3623095" y="257679"/>
            <a:ext cx="4945809" cy="5860288"/>
          </a:xfrm>
          <a:prstGeom prst="rect">
            <a:avLst/>
          </a:prstGeom>
        </p:spPr>
      </p:pic>
    </p:spTree>
    <p:extLst>
      <p:ext uri="{BB962C8B-B14F-4D97-AF65-F5344CB8AC3E}">
        <p14:creationId xmlns:p14="http://schemas.microsoft.com/office/powerpoint/2010/main" val="421669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escape extinction</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Autofit/>
          </a:bodyPr>
          <a:lstStyle/>
          <a:p>
            <a:pPr>
              <a:buFont typeface="Arial" panose="020B0604020202020204" pitchFamily="34" charset="0"/>
              <a:buChar char="•"/>
            </a:pPr>
            <a:r>
              <a:rPr lang="en-US" dirty="0"/>
              <a:t>If child isn’t into doing the “brave work”, try:</a:t>
            </a:r>
          </a:p>
          <a:p>
            <a:pPr marR="0" lvl="1">
              <a:lnSpc>
                <a:spcPct val="107000"/>
              </a:lnSpc>
              <a:spcBef>
                <a:spcPts val="0"/>
              </a:spcBef>
              <a:spcAft>
                <a:spcPts val="0"/>
              </a:spcAft>
              <a:buFont typeface="Courier New" panose="02070309020205020404" pitchFamily="49" charset="0"/>
              <a:buChar char="o"/>
            </a:pPr>
            <a:r>
              <a:rPr lang="en-US" sz="2800" dirty="0">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Set small achievable goals: “Here’s the work you have to do; when you’re done then you can have a prize and leave”</a:t>
            </a:r>
          </a:p>
          <a:p>
            <a:pPr marL="742950" lvl="1" indent="-285750">
              <a:lnSpc>
                <a:spcPct val="107000"/>
              </a:lnSpc>
              <a:spcBef>
                <a:spcPts val="0"/>
              </a:spcBef>
              <a:buFont typeface="Courier New" panose="02070309020205020404" pitchFamily="49" charset="0"/>
              <a:buChar char="o"/>
            </a:pPr>
            <a:r>
              <a:rPr lang="en-US" sz="2800" dirty="0">
                <a:effectLst/>
                <a:ea typeface="Calibri" panose="020F0502020204030204" pitchFamily="34" charset="0"/>
                <a:cs typeface="Times New Roman" panose="02020603050405020304" pitchFamily="18" charset="0"/>
              </a:rPr>
              <a:t> Set timer; have them do the goal (e.g. pointing) for the whole time. Pause if they stop. Prompt if needed</a:t>
            </a:r>
          </a:p>
          <a:p>
            <a:pPr marL="742950" marR="0" lvl="1" indent="-285750">
              <a:lnSpc>
                <a:spcPct val="107000"/>
              </a:lnSpc>
              <a:spcBef>
                <a:spcPts val="0"/>
              </a:spcBef>
              <a:spcAft>
                <a:spcPts val="0"/>
              </a:spcAft>
              <a:buFont typeface="Courier New" panose="02070309020205020404" pitchFamily="49" charset="0"/>
              <a:buChar char="o"/>
            </a:pPr>
            <a:r>
              <a:rPr lang="en-US" sz="2800" dirty="0">
                <a:effectLst/>
                <a:ea typeface="Calibri" panose="020F0502020204030204" pitchFamily="34" charset="0"/>
                <a:cs typeface="Times New Roman" panose="02020603050405020304" pitchFamily="18" charset="0"/>
              </a:rPr>
              <a:t> If they don’t care about the timer (want to miss class): have session before the end of school (</a:t>
            </a:r>
            <a:r>
              <a:rPr lang="en-US" sz="2800" dirty="0">
                <a:ea typeface="Calibri" panose="020F0502020204030204" pitchFamily="34" charset="0"/>
                <a:cs typeface="Times New Roman" panose="02020603050405020304" pitchFamily="18" charset="0"/>
              </a:rPr>
              <a:t>e</a:t>
            </a:r>
            <a:r>
              <a:rPr lang="en-US" sz="2800" dirty="0">
                <a:effectLst/>
                <a:ea typeface="Calibri" panose="020F0502020204030204" pitchFamily="34" charset="0"/>
                <a:cs typeface="Times New Roman" panose="02020603050405020304" pitchFamily="18" charset="0"/>
              </a:rPr>
              <a:t>.g. wants to go onto the bus, not miss going home)</a:t>
            </a:r>
          </a:p>
          <a:p>
            <a:pPr>
              <a:lnSpc>
                <a:spcPct val="107000"/>
              </a:lnSpc>
              <a:spcBef>
                <a:spcPts val="0"/>
              </a:spcBef>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If </a:t>
            </a:r>
            <a:r>
              <a:rPr lang="en-US" dirty="0">
                <a:ea typeface="Calibri" panose="020F0502020204030204" pitchFamily="34" charset="0"/>
                <a:cs typeface="Times New Roman" panose="02020603050405020304" pitchFamily="18" charset="0"/>
              </a:rPr>
              <a:t>child still </a:t>
            </a:r>
            <a:r>
              <a:rPr lang="en-US" dirty="0">
                <a:effectLst/>
                <a:ea typeface="Calibri" panose="020F0502020204030204" pitchFamily="34" charset="0"/>
                <a:cs typeface="Times New Roman" panose="02020603050405020304" pitchFamily="18" charset="0"/>
              </a:rPr>
              <a:t>won’t engage in therapy, then work on parents reducing accommodation; may help kids get better by default</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26</a:t>
            </a:fld>
            <a:endParaRPr lang="en-US" dirty="0"/>
          </a:p>
        </p:txBody>
      </p:sp>
    </p:spTree>
    <p:extLst>
      <p:ext uri="{BB962C8B-B14F-4D97-AF65-F5344CB8AC3E}">
        <p14:creationId xmlns:p14="http://schemas.microsoft.com/office/powerpoint/2010/main" val="124434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reducing parental accommodation</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2" y="1495989"/>
            <a:ext cx="11353170" cy="6449831"/>
          </a:xfrm>
        </p:spPr>
        <p:txBody>
          <a:bodyPr>
            <a:noAutofit/>
          </a:bodyPr>
          <a:lstStyle/>
          <a:p>
            <a:pPr>
              <a:lnSpc>
                <a:spcPct val="107000"/>
              </a:lnSpc>
              <a:spcBef>
                <a:spcPts val="0"/>
              </a:spcBef>
              <a:buFont typeface="Arial" panose="020B0604020202020204" pitchFamily="34" charset="0"/>
              <a:buChar char="•"/>
            </a:pPr>
            <a:r>
              <a:rPr lang="en-US" sz="2600" dirty="0">
                <a:ea typeface="Calibri" panose="020F0502020204030204" pitchFamily="34" charset="0"/>
                <a:cs typeface="Times New Roman" panose="02020603050405020304" pitchFamily="18" charset="0"/>
              </a:rPr>
              <a:t>Protective parenting practices:</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LACK of family accommodation: “rescuing” child from anxiety, e.g. speaking for kids, not expecting kids to speak</a:t>
            </a:r>
          </a:p>
          <a:p>
            <a:pPr marL="742950" lvl="1" indent="-285750">
              <a:lnSpc>
                <a:spcPct val="107000"/>
              </a:lnSpc>
              <a:spcBef>
                <a:spcPts val="0"/>
              </a:spcBef>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High expectations: assume kids will be ok and successful, “we’re going to do this; it’s going to be ok”</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Being involved at school</a:t>
            </a:r>
            <a:endParaRPr lang="en-US" sz="2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Maintaining parenting practices</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Accommodations: #1 predictor of maintaining SM. When child gets anxious, parent gets anxious</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Social isolation: e.g. parents with anxiety disorder</a:t>
            </a:r>
          </a:p>
          <a:p>
            <a:pPr marL="742950" marR="0" lvl="1" indent="-285750">
              <a:lnSpc>
                <a:spcPct val="107000"/>
              </a:lnSpc>
              <a:spcBef>
                <a:spcPts val="0"/>
              </a:spcBef>
              <a:spcAft>
                <a:spcPts val="0"/>
              </a:spcAft>
              <a:buFont typeface="Courier New" panose="02070309020205020404" pitchFamily="49" charset="0"/>
              <a:buChar char="o"/>
            </a:pPr>
            <a:r>
              <a:rPr lang="en-US" sz="2600" dirty="0">
                <a:effectLst/>
                <a:ea typeface="Calibri" panose="020F0502020204030204" pitchFamily="34" charset="0"/>
                <a:cs typeface="Times New Roman" panose="02020603050405020304" pitchFamily="18" charset="0"/>
              </a:rPr>
              <a:t>Denial of an issue: “I was just like them, and I was ok”</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27</a:t>
            </a:fld>
            <a:endParaRPr lang="en-US" dirty="0"/>
          </a:p>
        </p:txBody>
      </p:sp>
    </p:spTree>
    <p:extLst>
      <p:ext uri="{BB962C8B-B14F-4D97-AF65-F5344CB8AC3E}">
        <p14:creationId xmlns:p14="http://schemas.microsoft.com/office/powerpoint/2010/main" val="178010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reducing parental accommodation</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495990"/>
            <a:ext cx="11615929" cy="4853572"/>
          </a:xfrm>
        </p:spPr>
        <p:txBody>
          <a:bodyPr>
            <a:noAutofit/>
          </a:bodyPr>
          <a:lstStyle/>
          <a:p>
            <a:pPr>
              <a:lnSpc>
                <a:spcPct val="107000"/>
              </a:lnSpc>
              <a:spcBef>
                <a:spcPts val="0"/>
              </a:spcBef>
              <a:buFont typeface="Arial" panose="020B0604020202020204" pitchFamily="34" charset="0"/>
              <a:buChar char="•"/>
            </a:pPr>
            <a:r>
              <a:rPr lang="en-US" dirty="0">
                <a:effectLst/>
                <a:latin typeface="Gill Sans Nova Light" panose="020B0302020104020203" pitchFamily="34" charset="0"/>
                <a:ea typeface="Calibri" panose="020F0502020204030204" pitchFamily="34" charset="0"/>
                <a:cs typeface="Times New Roman" panose="02020603050405020304" pitchFamily="18" charset="0"/>
              </a:rPr>
              <a:t>Give education about NOT rescuing:</a:t>
            </a: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If you rescue at the height of the fear, you steal the sense of mastery and pride of accomplishment and success</a:t>
            </a: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Allow them to ride it out</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First time will be really tough!!</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After doing it over and over again, it will be ok</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6 - 10 times before mastery and before anxiety goes away</a:t>
            </a:r>
          </a:p>
          <a:p>
            <a:pPr>
              <a:lnSpc>
                <a:spcPct val="107000"/>
              </a:lnSpc>
              <a:spcBef>
                <a:spcPts val="0"/>
              </a:spcBef>
              <a:buFont typeface="Arial" panose="020B0604020202020204" pitchFamily="34" charset="0"/>
              <a:buChar char="•"/>
            </a:pPr>
            <a:r>
              <a:rPr lang="en-US" dirty="0">
                <a:effectLst/>
                <a:latin typeface="Gill Sans Nova Light" panose="020B0302020104020203" pitchFamily="34" charset="0"/>
                <a:ea typeface="Calibri" panose="020F0502020204030204" pitchFamily="34" charset="0"/>
                <a:cs typeface="Times New Roman" panose="02020603050405020304" pitchFamily="18" charset="0"/>
              </a:rPr>
              <a:t>When a kid answers, don’t cause a big reaction “wow you talked that’s amazing!”</a:t>
            </a:r>
          </a:p>
          <a:p>
            <a:pPr lvl="1">
              <a:lnSpc>
                <a:spcPct val="107000"/>
              </a:lnSpc>
              <a:spcBef>
                <a:spcPts val="0"/>
              </a:spcBef>
              <a:buFont typeface="Courier New" panose="02070309020205020404" pitchFamily="49" charset="0"/>
              <a:buChar char="o"/>
            </a:pPr>
            <a:r>
              <a:rPr lang="en-US" sz="2800" dirty="0">
                <a:effectLst/>
                <a:latin typeface="Gill Sans Nova Light" panose="020B0302020104020203" pitchFamily="34" charset="0"/>
                <a:ea typeface="Calibri" panose="020F0502020204030204" pitchFamily="34" charset="0"/>
                <a:cs typeface="Times New Roman" panose="02020603050405020304" pitchFamily="18" charset="0"/>
              </a:rPr>
              <a:t> Labelled praise is good: “thanks for that answer”</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28</a:t>
            </a:fld>
            <a:endParaRPr lang="en-US" dirty="0"/>
          </a:p>
        </p:txBody>
      </p:sp>
    </p:spTree>
    <p:extLst>
      <p:ext uri="{BB962C8B-B14F-4D97-AF65-F5344CB8AC3E}">
        <p14:creationId xmlns:p14="http://schemas.microsoft.com/office/powerpoint/2010/main" val="320380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contingency management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439145" cy="4853572"/>
          </a:xfrm>
        </p:spPr>
        <p:txBody>
          <a:bodyPr>
            <a:normAutofit/>
          </a:bodyPr>
          <a:lstStyle/>
          <a:p>
            <a:pPr>
              <a:buFont typeface="Arial" panose="020B0604020202020204" pitchFamily="34" charset="0"/>
              <a:buChar char="•"/>
            </a:pPr>
            <a:r>
              <a:rPr lang="en-US" dirty="0"/>
              <a:t> Make non-verbal communication not reinforcing</a:t>
            </a:r>
          </a:p>
          <a:p>
            <a:pPr>
              <a:buFont typeface="Arial" panose="020B0604020202020204" pitchFamily="34" charset="0"/>
              <a:buChar char="•"/>
            </a:pPr>
            <a:r>
              <a:rPr lang="en-US" dirty="0"/>
              <a:t>Make VERBAL communication reinforcing</a:t>
            </a:r>
          </a:p>
          <a:p>
            <a:pPr lvl="1">
              <a:buFont typeface="Courier New" panose="02070309020205020404" pitchFamily="49" charset="0"/>
              <a:buChar char="o"/>
            </a:pPr>
            <a:r>
              <a:rPr lang="en-US" sz="2800" dirty="0"/>
              <a:t> Talking gets the good stuff</a:t>
            </a:r>
          </a:p>
          <a:p>
            <a:pPr lvl="1">
              <a:buFont typeface="Courier New" panose="02070309020205020404" pitchFamily="49" charset="0"/>
              <a:buChar char="o"/>
            </a:pPr>
            <a:r>
              <a:rPr lang="en-US" sz="2800" dirty="0"/>
              <a:t> Reward system</a:t>
            </a:r>
          </a:p>
          <a:p>
            <a:pPr>
              <a:buFont typeface="Arial" panose="020B0604020202020204" pitchFamily="34" charset="0"/>
              <a:buChar char="•"/>
            </a:pPr>
            <a:r>
              <a:rPr lang="en-US" dirty="0"/>
              <a:t>Plan B: if the child doesn’t order at a restaurant; parent CAN order for them, but talking gets the good stuff. So parent would order food that’s not as appetizing (e.g. veggies).</a:t>
            </a:r>
          </a:p>
          <a:p>
            <a:pPr marL="742950" marR="0" lvl="1" indent="-285750">
              <a:lnSpc>
                <a:spcPct val="107000"/>
              </a:lnSpc>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29</a:t>
            </a:fld>
            <a:endParaRPr lang="en-US" dirty="0"/>
          </a:p>
        </p:txBody>
      </p:sp>
    </p:spTree>
    <p:extLst>
      <p:ext uri="{BB962C8B-B14F-4D97-AF65-F5344CB8AC3E}">
        <p14:creationId xmlns:p14="http://schemas.microsoft.com/office/powerpoint/2010/main" val="351159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2B24-E2C5-CEAB-2EB4-1CB1894B33CF}"/>
              </a:ext>
            </a:extLst>
          </p:cNvPr>
          <p:cNvSpPr>
            <a:spLocks noGrp="1"/>
          </p:cNvSpPr>
          <p:nvPr>
            <p:ph type="title"/>
          </p:nvPr>
        </p:nvSpPr>
        <p:spPr>
          <a:xfrm>
            <a:off x="576070" y="82296"/>
            <a:ext cx="11087609" cy="1298448"/>
          </a:xfrm>
        </p:spPr>
        <p:txBody>
          <a:bodyPr anchor="b">
            <a:normAutofit/>
          </a:bodyPr>
          <a:lstStyle/>
          <a:p>
            <a:r>
              <a:rPr lang="en-US" dirty="0"/>
              <a:t>SM: first encounter</a:t>
            </a:r>
          </a:p>
        </p:txBody>
      </p:sp>
      <p:sp>
        <p:nvSpPr>
          <p:cNvPr id="3" name="Content Placeholder 2">
            <a:extLst>
              <a:ext uri="{FF2B5EF4-FFF2-40B4-BE49-F238E27FC236}">
                <a16:creationId xmlns:a16="http://schemas.microsoft.com/office/drawing/2014/main" id="{8808B32B-4277-5420-30E3-1A6C072B7501}"/>
              </a:ext>
            </a:extLst>
          </p:cNvPr>
          <p:cNvSpPr>
            <a:spLocks noGrp="1"/>
          </p:cNvSpPr>
          <p:nvPr>
            <p:ph sz="half" idx="1"/>
          </p:nvPr>
        </p:nvSpPr>
        <p:spPr>
          <a:xfrm>
            <a:off x="838199" y="1825625"/>
            <a:ext cx="7443953" cy="4351338"/>
          </a:xfrm>
        </p:spPr>
        <p:txBody>
          <a:bodyPr>
            <a:normAutofit/>
          </a:bodyPr>
          <a:lstStyle/>
          <a:p>
            <a:pPr>
              <a:buFont typeface="Arial" panose="020B0604020202020204" pitchFamily="34" charset="0"/>
              <a:buChar char="•"/>
            </a:pPr>
            <a:r>
              <a:rPr lang="en-US" dirty="0"/>
              <a:t>Unlocking the Mystery of Selective Mutism and Social Anxiety</a:t>
            </a:r>
          </a:p>
          <a:p>
            <a:pPr>
              <a:buFont typeface="Arial" panose="020B0604020202020204" pitchFamily="34" charset="0"/>
              <a:buChar char="•"/>
            </a:pPr>
            <a:r>
              <a:rPr lang="en-US" dirty="0"/>
              <a:t>Aimee </a:t>
            </a:r>
            <a:r>
              <a:rPr lang="en-US" dirty="0" err="1"/>
              <a:t>Kotrba</a:t>
            </a:r>
            <a:r>
              <a:rPr lang="en-US" dirty="0"/>
              <a:t>, Ph.D. (clinical psychologist)</a:t>
            </a:r>
          </a:p>
          <a:p>
            <a:pPr>
              <a:buFont typeface="Arial" panose="020B0604020202020204" pitchFamily="34" charset="0"/>
              <a:buChar char="•"/>
            </a:pPr>
            <a:r>
              <a:rPr lang="en-US" dirty="0"/>
              <a:t>March 9, 2015</a:t>
            </a:r>
          </a:p>
          <a:p>
            <a:pPr>
              <a:buFont typeface="Arial" panose="020B0604020202020204" pitchFamily="34" charset="0"/>
              <a:buChar char="•"/>
            </a:pPr>
            <a:r>
              <a:rPr lang="en-US" dirty="0"/>
              <a:t>DVD – 6 </a:t>
            </a:r>
            <a:r>
              <a:rPr lang="en-US" dirty="0" err="1"/>
              <a:t>hr</a:t>
            </a:r>
            <a:r>
              <a:rPr lang="en-US" dirty="0"/>
              <a:t> recorded seminar</a:t>
            </a:r>
          </a:p>
          <a:p>
            <a:pPr>
              <a:buFont typeface="Arial" panose="020B0604020202020204" pitchFamily="34" charset="0"/>
              <a:buChar char="•"/>
            </a:pPr>
            <a:r>
              <a:rPr lang="en-US" dirty="0"/>
              <a:t>$250</a:t>
            </a:r>
          </a:p>
          <a:p>
            <a:pPr>
              <a:buFont typeface="Arial" panose="020B0604020202020204" pitchFamily="34" charset="0"/>
              <a:buChar char="•"/>
            </a:pPr>
            <a:endParaRPr lang="en-US" dirty="0"/>
          </a:p>
        </p:txBody>
      </p:sp>
      <p:pic>
        <p:nvPicPr>
          <p:cNvPr id="8" name="Picture 7" descr="A book cover with text&#10;&#10;Description automatically generated">
            <a:extLst>
              <a:ext uri="{FF2B5EF4-FFF2-40B4-BE49-F238E27FC236}">
                <a16:creationId xmlns:a16="http://schemas.microsoft.com/office/drawing/2014/main" id="{1BA2DD10-25A5-4EC4-D239-F27D7C31C606}"/>
              </a:ext>
            </a:extLst>
          </p:cNvPr>
          <p:cNvPicPr>
            <a:picLocks noChangeAspect="1"/>
          </p:cNvPicPr>
          <p:nvPr/>
        </p:nvPicPr>
        <p:blipFill>
          <a:blip r:embed="rId3"/>
          <a:stretch>
            <a:fillRect/>
          </a:stretch>
        </p:blipFill>
        <p:spPr>
          <a:xfrm>
            <a:off x="8827950" y="1380744"/>
            <a:ext cx="3045936" cy="4351338"/>
          </a:xfrm>
          <a:prstGeom prst="rect">
            <a:avLst/>
          </a:prstGeom>
          <a:noFill/>
        </p:spPr>
      </p:pic>
      <p:sp>
        <p:nvSpPr>
          <p:cNvPr id="4" name="Date Placeholder 3">
            <a:extLst>
              <a:ext uri="{FF2B5EF4-FFF2-40B4-BE49-F238E27FC236}">
                <a16:creationId xmlns:a16="http://schemas.microsoft.com/office/drawing/2014/main" id="{C8842936-DF50-EFC3-019B-A97EA6DB2D1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9C4444DE-C2E2-D06E-D791-98F755219FD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selective mutism intervention</a:t>
            </a:r>
          </a:p>
        </p:txBody>
      </p:sp>
      <p:sp>
        <p:nvSpPr>
          <p:cNvPr id="6" name="Slide Number Placeholder 5">
            <a:extLst>
              <a:ext uri="{FF2B5EF4-FFF2-40B4-BE49-F238E27FC236}">
                <a16:creationId xmlns:a16="http://schemas.microsoft.com/office/drawing/2014/main" id="{4CEBF579-0959-8771-4814-D4B6404ED741}"/>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3</a:t>
            </a:fld>
            <a:endParaRPr lang="en-US"/>
          </a:p>
        </p:txBody>
      </p:sp>
    </p:spTree>
    <p:extLst>
      <p:ext uri="{BB962C8B-B14F-4D97-AF65-F5344CB8AC3E}">
        <p14:creationId xmlns:p14="http://schemas.microsoft.com/office/powerpoint/2010/main" val="2299394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implementing desensitization</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sz="3000" dirty="0"/>
              <a:t>Who does it?</a:t>
            </a:r>
          </a:p>
          <a:p>
            <a:pPr lvl="1">
              <a:buFont typeface="Courier New" panose="02070309020205020404" pitchFamily="49" charset="0"/>
              <a:buChar char="o"/>
            </a:pPr>
            <a:r>
              <a:rPr lang="en-US" sz="3000" dirty="0"/>
              <a:t> Case manager: person in the school who is responsible for doing the intervention; can be anyone who can be trained, has time, interest, and desire to do what’s best for the kid</a:t>
            </a:r>
          </a:p>
          <a:p>
            <a:pPr lvl="1">
              <a:buFont typeface="Courier New" panose="02070309020205020404" pitchFamily="49" charset="0"/>
              <a:buChar char="o"/>
            </a:pPr>
            <a:r>
              <a:rPr lang="en-US" sz="3000" dirty="0"/>
              <a:t> Mental health professional outside of school (once a week therapy session and also parent training)</a:t>
            </a:r>
          </a:p>
          <a:p>
            <a:pPr lvl="1">
              <a:buFont typeface="Courier New" panose="02070309020205020404" pitchFamily="49" charset="0"/>
              <a:buChar char="o"/>
            </a:pPr>
            <a:r>
              <a:rPr lang="en-US" sz="3000" dirty="0"/>
              <a:t> Parent</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30</a:t>
            </a:fld>
            <a:endParaRPr lang="en-US" dirty="0"/>
          </a:p>
        </p:txBody>
      </p:sp>
    </p:spTree>
    <p:extLst>
      <p:ext uri="{BB962C8B-B14F-4D97-AF65-F5344CB8AC3E}">
        <p14:creationId xmlns:p14="http://schemas.microsoft.com/office/powerpoint/2010/main" val="230128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treatment course</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dirty="0"/>
              <a:t>Have to practice FREQUENTLY. Can’t force a kid to speak, but can certainly prompt with slow steps to speak</a:t>
            </a:r>
          </a:p>
          <a:p>
            <a:pPr lvl="1">
              <a:buFont typeface="Courier New" panose="02070309020205020404" pitchFamily="49" charset="0"/>
              <a:buChar char="o"/>
            </a:pPr>
            <a:r>
              <a:rPr lang="en-US" sz="2800" dirty="0"/>
              <a:t> At school: 5-10 mins daily or 15-20 mins 3x a week</a:t>
            </a:r>
          </a:p>
          <a:p>
            <a:pPr lvl="1">
              <a:buFont typeface="Courier New" panose="02070309020205020404" pitchFamily="49" charset="0"/>
              <a:buChar char="o"/>
            </a:pPr>
            <a:r>
              <a:rPr lang="en-US" sz="2800" dirty="0"/>
              <a:t> Outside school: professional therapy session once per week</a:t>
            </a:r>
          </a:p>
          <a:p>
            <a:pPr lvl="1">
              <a:buFont typeface="Courier New" panose="02070309020205020404" pitchFamily="49" charset="0"/>
              <a:buChar char="o"/>
            </a:pPr>
            <a:r>
              <a:rPr lang="en-US" sz="2800" dirty="0"/>
              <a:t> Parents practicing several times a week (e.g. in community)</a:t>
            </a:r>
          </a:p>
          <a:p>
            <a:pPr>
              <a:buFont typeface="Arial" panose="020B0604020202020204" pitchFamily="34" charset="0"/>
              <a:buChar char="•"/>
            </a:pPr>
            <a:r>
              <a:rPr lang="en-US" dirty="0"/>
              <a:t>Average length of treatment:</a:t>
            </a:r>
          </a:p>
          <a:p>
            <a:pPr lvl="1">
              <a:buFont typeface="Courier New" panose="02070309020205020404" pitchFamily="49" charset="0"/>
              <a:buChar char="o"/>
            </a:pPr>
            <a:r>
              <a:rPr lang="en-US" sz="2800" dirty="0"/>
              <a:t> 3 months: amazingly quick</a:t>
            </a:r>
          </a:p>
          <a:p>
            <a:pPr lvl="1">
              <a:buFont typeface="Courier New" panose="02070309020205020404" pitchFamily="49" charset="0"/>
              <a:buChar char="o"/>
            </a:pPr>
            <a:r>
              <a:rPr lang="en-US" sz="2800" dirty="0"/>
              <a:t> 2 years: usually older kids</a:t>
            </a:r>
          </a:p>
          <a:p>
            <a:pPr>
              <a:buFont typeface="Arial" panose="020B0604020202020204" pitchFamily="34" charset="0"/>
              <a:buChar char="•"/>
            </a:pPr>
            <a:r>
              <a:rPr lang="en-US" dirty="0"/>
              <a:t>Most common cause of regression: someone forced child to talk in a situation when they weren’t ready to talk</a:t>
            </a:r>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31</a:t>
            </a:fld>
            <a:endParaRPr lang="en-US" dirty="0"/>
          </a:p>
        </p:txBody>
      </p:sp>
    </p:spTree>
    <p:extLst>
      <p:ext uri="{BB962C8B-B14F-4D97-AF65-F5344CB8AC3E}">
        <p14:creationId xmlns:p14="http://schemas.microsoft.com/office/powerpoint/2010/main" val="3056408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“don’ts” for treatment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611236"/>
            <a:ext cx="11615929" cy="4853572"/>
          </a:xfrm>
        </p:spPr>
        <p:txBody>
          <a:bodyPr>
            <a:normAutofit/>
          </a:bodyPr>
          <a:lstStyle/>
          <a:p>
            <a:pPr>
              <a:buFont typeface="Arial" panose="020B0604020202020204" pitchFamily="34" charset="0"/>
              <a:buChar char="•"/>
            </a:pPr>
            <a:r>
              <a:rPr lang="en-US" dirty="0"/>
              <a:t>Don’t mind read; talking gets the good stuff!</a:t>
            </a:r>
          </a:p>
          <a:p>
            <a:pPr>
              <a:buFont typeface="Arial" panose="020B0604020202020204" pitchFamily="34" charset="0"/>
              <a:buChar char="•"/>
            </a:pPr>
            <a:r>
              <a:rPr lang="en-US" dirty="0"/>
              <a:t>Don’t use open ended questions</a:t>
            </a:r>
          </a:p>
          <a:p>
            <a:pPr>
              <a:buFont typeface="Arial" panose="020B0604020202020204" pitchFamily="34" charset="0"/>
              <a:buChar char="•"/>
            </a:pPr>
            <a:r>
              <a:rPr lang="en-US" dirty="0"/>
              <a:t>Don’t show disappointment</a:t>
            </a:r>
          </a:p>
          <a:p>
            <a:pPr>
              <a:buFont typeface="Arial" panose="020B0604020202020204" pitchFamily="34" charset="0"/>
              <a:buChar char="•"/>
            </a:pPr>
            <a:r>
              <a:rPr lang="en-US" dirty="0"/>
              <a:t>Don’t demand verbal manners and proper names (very difficult for kids with SM). Do last.</a:t>
            </a:r>
          </a:p>
          <a:p>
            <a:pPr>
              <a:buFont typeface="Arial" panose="020B0604020202020204" pitchFamily="34" charset="0"/>
              <a:buChar char="•"/>
            </a:pPr>
            <a:r>
              <a:rPr lang="en-US" dirty="0"/>
              <a:t>Don’t say “don’t worry no one can hear you”</a:t>
            </a:r>
          </a:p>
          <a:p>
            <a:pPr>
              <a:buFont typeface="Arial" panose="020B0604020202020204" pitchFamily="34" charset="0"/>
              <a:buChar char="•"/>
            </a:pPr>
            <a:endParaRPr lang="en-US" sz="3000"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32</a:t>
            </a:fld>
            <a:endParaRPr lang="en-US" dirty="0"/>
          </a:p>
        </p:txBody>
      </p:sp>
    </p:spTree>
    <p:extLst>
      <p:ext uri="{BB962C8B-B14F-4D97-AF65-F5344CB8AC3E}">
        <p14:creationId xmlns:p14="http://schemas.microsoft.com/office/powerpoint/2010/main" val="43037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a:xfrm>
            <a:off x="576071" y="82296"/>
            <a:ext cx="11227045" cy="1298448"/>
          </a:xfrm>
        </p:spPr>
        <p:txBody>
          <a:bodyPr/>
          <a:lstStyle/>
          <a:p>
            <a:r>
              <a:rPr lang="en-US" dirty="0"/>
              <a:t>adaptations</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1" y="1495990"/>
            <a:ext cx="11615929" cy="4853572"/>
          </a:xfrm>
        </p:spPr>
        <p:txBody>
          <a:bodyPr>
            <a:normAutofit fontScale="92500" lnSpcReduction="10000"/>
          </a:bodyPr>
          <a:lstStyle/>
          <a:p>
            <a:pPr>
              <a:buFont typeface="Arial" panose="020B0604020202020204" pitchFamily="34" charset="0"/>
              <a:buChar char="•"/>
            </a:pPr>
            <a:r>
              <a:rPr lang="en-US" sz="3000" dirty="0"/>
              <a:t>Selectivemutism.org has adaptations plan for kids online</a:t>
            </a:r>
          </a:p>
          <a:p>
            <a:pPr>
              <a:buFont typeface="Arial" panose="020B0604020202020204" pitchFamily="34" charset="0"/>
              <a:buChar char="•"/>
            </a:pPr>
            <a:r>
              <a:rPr lang="en-US" sz="3000" dirty="0"/>
              <a:t>Seated next to someone who they talk to or are likely to talk to</a:t>
            </a:r>
          </a:p>
          <a:p>
            <a:pPr lvl="1">
              <a:buFont typeface="Courier New" panose="02070309020205020404" pitchFamily="49" charset="0"/>
              <a:buChar char="o"/>
            </a:pPr>
            <a:r>
              <a:rPr lang="en-US" sz="3000" dirty="0"/>
              <a:t> Close to teacher, away from door</a:t>
            </a:r>
          </a:p>
          <a:p>
            <a:pPr>
              <a:buFont typeface="Arial" panose="020B0604020202020204" pitchFamily="34" charset="0"/>
              <a:buChar char="•"/>
            </a:pPr>
            <a:r>
              <a:rPr lang="en-US" sz="3000" dirty="0"/>
              <a:t>Allow for early arrival/warm up time in the morning (even 5 mins to make a connection with the teacher)</a:t>
            </a:r>
          </a:p>
          <a:p>
            <a:pPr>
              <a:buFont typeface="Arial" panose="020B0604020202020204" pitchFamily="34" charset="0"/>
              <a:buChar char="•"/>
            </a:pPr>
            <a:r>
              <a:rPr lang="en-US" sz="3000" dirty="0"/>
              <a:t>Evaluation methods:</a:t>
            </a:r>
          </a:p>
          <a:p>
            <a:pPr lvl="1">
              <a:buFont typeface="Courier New" panose="02070309020205020404" pitchFamily="49" charset="0"/>
              <a:buChar char="o"/>
            </a:pPr>
            <a:r>
              <a:rPr lang="en-US" sz="3000" dirty="0"/>
              <a:t> Videotaping at home, show to teacher &gt; then show to class</a:t>
            </a:r>
          </a:p>
          <a:p>
            <a:pPr lvl="1">
              <a:buFont typeface="Courier New" panose="02070309020205020404" pitchFamily="49" charset="0"/>
              <a:buChar char="o"/>
            </a:pPr>
            <a:r>
              <a:rPr lang="en-US" sz="3000" dirty="0"/>
              <a:t> Audio record, have them hold up recorder in class</a:t>
            </a:r>
          </a:p>
          <a:p>
            <a:pPr>
              <a:buFont typeface="Arial" panose="020B0604020202020204" pitchFamily="34" charset="0"/>
              <a:buChar char="•"/>
            </a:pPr>
            <a:r>
              <a:rPr lang="en-US" sz="3000" dirty="0"/>
              <a:t>Begin fading in April with the new teacher</a:t>
            </a:r>
          </a:p>
          <a:p>
            <a:pPr lvl="1">
              <a:buFont typeface="Courier New" panose="02070309020205020404" pitchFamily="49" charset="0"/>
              <a:buChar char="o"/>
            </a:pPr>
            <a:r>
              <a:rPr lang="en-US" sz="3000" dirty="0"/>
              <a:t> Bring friend to next class (but don’t use as a crutch)</a:t>
            </a:r>
          </a:p>
          <a:p>
            <a:pPr>
              <a:buFont typeface="Arial" panose="020B0604020202020204" pitchFamily="34" charset="0"/>
              <a:buChar char="•"/>
            </a:pPr>
            <a:r>
              <a:rPr lang="en-US" sz="3000" dirty="0"/>
              <a:t>Summer school visits if possible</a:t>
            </a:r>
          </a:p>
          <a:p>
            <a:pPr>
              <a:buFont typeface="Arial" panose="020B0604020202020204" pitchFamily="34" charset="0"/>
              <a:buChar char="•"/>
            </a:pPr>
            <a:endParaRPr lang="en-US" sz="3000"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33</a:t>
            </a:fld>
            <a:endParaRPr lang="en-US" dirty="0"/>
          </a:p>
        </p:txBody>
      </p:sp>
    </p:spTree>
    <p:extLst>
      <p:ext uri="{BB962C8B-B14F-4D97-AF65-F5344CB8AC3E}">
        <p14:creationId xmlns:p14="http://schemas.microsoft.com/office/powerpoint/2010/main" val="86086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8208-871C-29D0-58F6-8F4D72C73CF1}"/>
              </a:ext>
            </a:extLst>
          </p:cNvPr>
          <p:cNvSpPr>
            <a:spLocks noGrp="1"/>
          </p:cNvSpPr>
          <p:nvPr>
            <p:ph type="title"/>
          </p:nvPr>
        </p:nvSpPr>
        <p:spPr/>
        <p:txBody>
          <a:bodyPr/>
          <a:lstStyle/>
          <a:p>
            <a:r>
              <a:rPr lang="en-US" dirty="0"/>
              <a:t>real life intervention</a:t>
            </a:r>
          </a:p>
        </p:txBody>
      </p:sp>
    </p:spTree>
    <p:extLst>
      <p:ext uri="{BB962C8B-B14F-4D97-AF65-F5344CB8AC3E}">
        <p14:creationId xmlns:p14="http://schemas.microsoft.com/office/powerpoint/2010/main" val="2268196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 (2018)</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76131"/>
            <a:ext cx="11227045" cy="3877056"/>
          </a:xfrm>
        </p:spPr>
        <p:txBody>
          <a:bodyPr/>
          <a:lstStyle/>
          <a:p>
            <a:pPr>
              <a:buFont typeface="Arial" panose="020B0604020202020204" pitchFamily="34" charset="0"/>
              <a:buChar char="•"/>
            </a:pPr>
            <a:r>
              <a:rPr lang="en-US" dirty="0"/>
              <a:t>Female in grade 6 (age 12)</a:t>
            </a:r>
          </a:p>
          <a:p>
            <a:pPr>
              <a:buFont typeface="Arial" panose="020B0604020202020204" pitchFamily="34" charset="0"/>
              <a:buChar char="•"/>
            </a:pPr>
            <a:r>
              <a:rPr lang="en-US" dirty="0"/>
              <a:t>Presenting concerns: disturbing drawings, lack of speech, learning difficulties</a:t>
            </a:r>
          </a:p>
          <a:p>
            <a:pPr>
              <a:buFont typeface="Arial" panose="020B0604020202020204" pitchFamily="34" charset="0"/>
              <a:buChar char="•"/>
            </a:pPr>
            <a:r>
              <a:rPr lang="en-US" dirty="0"/>
              <a:t>Early history: maternal family history of anxiety disorders, maternal smoking during pregnancy, long </a:t>
            </a:r>
            <a:r>
              <a:rPr lang="en-US" dirty="0" err="1"/>
              <a:t>labour</a:t>
            </a:r>
            <a:r>
              <a:rPr lang="en-US" dirty="0"/>
              <a:t> (72 </a:t>
            </a:r>
            <a:r>
              <a:rPr lang="en-US" dirty="0" err="1"/>
              <a:t>hrs</a:t>
            </a:r>
            <a:r>
              <a:rPr lang="en-US" dirty="0"/>
              <a:t>), lazy eye surgery at age 2, toilet training not completed until age 4, older sister also didn’t speak in kindergarten but “grew out of it” by grade 1, separated parents</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35</a:t>
            </a:fld>
            <a:endParaRPr lang="en-US" dirty="0"/>
          </a:p>
        </p:txBody>
      </p:sp>
    </p:spTree>
    <p:extLst>
      <p:ext uri="{BB962C8B-B14F-4D97-AF65-F5344CB8AC3E}">
        <p14:creationId xmlns:p14="http://schemas.microsoft.com/office/powerpoint/2010/main" val="1185447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76131"/>
            <a:ext cx="11227045" cy="4677524"/>
          </a:xfrm>
        </p:spPr>
        <p:txBody>
          <a:bodyPr>
            <a:normAutofit/>
          </a:bodyPr>
          <a:lstStyle/>
          <a:p>
            <a:pPr>
              <a:buFont typeface="Arial" panose="020B0604020202020204" pitchFamily="34" charset="0"/>
              <a:buChar char="•"/>
            </a:pPr>
            <a:r>
              <a:rPr lang="en-US" dirty="0"/>
              <a:t>Report cards</a:t>
            </a:r>
          </a:p>
          <a:p>
            <a:pPr lvl="1">
              <a:buFont typeface="Courier New" panose="02070309020205020404" pitchFamily="49" charset="0"/>
              <a:buChar char="o"/>
            </a:pPr>
            <a:r>
              <a:rPr lang="en-US" dirty="0"/>
              <a:t>Very good achievement: science, gym, music</a:t>
            </a:r>
          </a:p>
          <a:p>
            <a:pPr lvl="1">
              <a:buFont typeface="Courier New" panose="02070309020205020404" pitchFamily="49" charset="0"/>
              <a:buChar char="o"/>
            </a:pPr>
            <a:r>
              <a:rPr lang="en-US" dirty="0"/>
              <a:t>Good to basic: social studies</a:t>
            </a:r>
          </a:p>
          <a:p>
            <a:pPr lvl="1">
              <a:buFont typeface="Courier New" panose="02070309020205020404" pitchFamily="49" charset="0"/>
              <a:buChar char="o"/>
            </a:pPr>
            <a:r>
              <a:rPr lang="en-US" dirty="0"/>
              <a:t>Basic: ELA and math</a:t>
            </a:r>
          </a:p>
          <a:p>
            <a:pPr lvl="1">
              <a:buFont typeface="Courier New" panose="02070309020205020404" pitchFamily="49" charset="0"/>
              <a:buChar char="o"/>
            </a:pPr>
            <a:r>
              <a:rPr lang="en-US" dirty="0"/>
              <a:t>Acceptable attendance</a:t>
            </a:r>
          </a:p>
          <a:p>
            <a:pPr>
              <a:buFont typeface="Arial" panose="020B0604020202020204" pitchFamily="34" charset="0"/>
              <a:buChar char="•"/>
            </a:pPr>
            <a:r>
              <a:rPr lang="en-US" dirty="0"/>
              <a:t>AEP developed in grade 2</a:t>
            </a:r>
          </a:p>
          <a:p>
            <a:pPr lvl="1">
              <a:buFont typeface="Courier New" panose="02070309020205020404" pitchFamily="49" charset="0"/>
              <a:buChar char="o"/>
            </a:pPr>
            <a:r>
              <a:rPr lang="en-US" dirty="0"/>
              <a:t>Speech/language, social-emotional, math, ELA</a:t>
            </a:r>
          </a:p>
          <a:p>
            <a:pPr>
              <a:buFont typeface="Arial" panose="020B0604020202020204" pitchFamily="34" charset="0"/>
              <a:buChar char="•"/>
            </a:pPr>
            <a:r>
              <a:rPr lang="en-US" dirty="0"/>
              <a:t>Received small group support from resource teacher</a:t>
            </a:r>
          </a:p>
          <a:p>
            <a:pPr lvl="1">
              <a:buFont typeface="Courier New" panose="02070309020205020404" pitchFamily="49" charset="0"/>
              <a:buChar char="o"/>
            </a:pPr>
            <a:r>
              <a:rPr lang="en-US" dirty="0"/>
              <a:t>Math: 3x per school cycle for whole year</a:t>
            </a:r>
          </a:p>
          <a:p>
            <a:pPr lvl="1">
              <a:buFont typeface="Courier New" panose="02070309020205020404" pitchFamily="49" charset="0"/>
              <a:buChar char="o"/>
            </a:pPr>
            <a:r>
              <a:rPr lang="en-US" dirty="0"/>
              <a:t>Reading: 3x per school cycle for 6 months</a:t>
            </a:r>
          </a:p>
          <a:p>
            <a:pPr lvl="1">
              <a:buFont typeface="Courier New" panose="02070309020205020404" pitchFamily="49" charset="0"/>
              <a:buChar char="o"/>
            </a:pPr>
            <a:r>
              <a:rPr lang="en-US" dirty="0"/>
              <a:t>“Go Zen” anxiety program: 3x per cycle for 7 months (1-on-1)</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36</a:t>
            </a:fld>
            <a:endParaRPr lang="en-US" dirty="0"/>
          </a:p>
        </p:txBody>
      </p:sp>
    </p:spTree>
    <p:extLst>
      <p:ext uri="{BB962C8B-B14F-4D97-AF65-F5344CB8AC3E}">
        <p14:creationId xmlns:p14="http://schemas.microsoft.com/office/powerpoint/2010/main" val="300705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Speech at school</a:t>
            </a:r>
          </a:p>
          <a:p>
            <a:pPr lvl="1">
              <a:buFont typeface="Courier New" panose="02070309020205020404" pitchFamily="49" charset="0"/>
              <a:buChar char="o"/>
            </a:pPr>
            <a:r>
              <a:rPr lang="en-US" sz="2800" dirty="0"/>
              <a:t> Spoke with teacher or resource teacher 1-on-1 in either classroom or RT office with door closed</a:t>
            </a:r>
          </a:p>
          <a:p>
            <a:pPr>
              <a:buFont typeface="Arial" panose="020B0604020202020204" pitchFamily="34" charset="0"/>
              <a:buChar char="•"/>
            </a:pPr>
            <a:r>
              <a:rPr lang="en-US" dirty="0"/>
              <a:t>Assessment</a:t>
            </a:r>
          </a:p>
          <a:p>
            <a:pPr lvl="1">
              <a:buFont typeface="Courier New" panose="02070309020205020404" pitchFamily="49" charset="0"/>
              <a:buChar char="o"/>
            </a:pPr>
            <a:r>
              <a:rPr lang="en-US" sz="2800" dirty="0"/>
              <a:t> Intervention concurrently with assessment</a:t>
            </a:r>
          </a:p>
          <a:p>
            <a:pPr lvl="1">
              <a:buFont typeface="Courier New" panose="02070309020205020404" pitchFamily="49" charset="0"/>
              <a:buChar char="o"/>
            </a:pPr>
            <a:r>
              <a:rPr lang="en-US" sz="2800" dirty="0"/>
              <a:t> Used fading procedure with resource teacher; 3 sessions</a:t>
            </a:r>
          </a:p>
          <a:p>
            <a:pPr marL="457200" lvl="1" indent="0">
              <a:buNone/>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37</a:t>
            </a:fld>
            <a:endParaRPr lang="en-US" dirty="0"/>
          </a:p>
        </p:txBody>
      </p:sp>
    </p:spTree>
    <p:extLst>
      <p:ext uri="{BB962C8B-B14F-4D97-AF65-F5344CB8AC3E}">
        <p14:creationId xmlns:p14="http://schemas.microsoft.com/office/powerpoint/2010/main" val="834825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WNV:</a:t>
            </a:r>
          </a:p>
          <a:p>
            <a:pPr lvl="1">
              <a:buFont typeface="Courier New" panose="02070309020205020404" pitchFamily="49" charset="0"/>
              <a:buChar char="o"/>
            </a:pPr>
            <a:r>
              <a:rPr lang="en-US" sz="2800" dirty="0"/>
              <a:t> NV FSIQ: Low Average (80)</a:t>
            </a:r>
          </a:p>
          <a:p>
            <a:pPr>
              <a:buFont typeface="Arial" panose="020B0604020202020204" pitchFamily="34" charset="0"/>
              <a:buChar char="•"/>
            </a:pPr>
            <a:r>
              <a:rPr lang="en-US" dirty="0"/>
              <a:t>WIAT-III: </a:t>
            </a:r>
          </a:p>
          <a:p>
            <a:pPr lvl="1">
              <a:buFont typeface="Courier New" panose="02070309020205020404" pitchFamily="49" charset="0"/>
              <a:buChar char="o"/>
            </a:pPr>
            <a:r>
              <a:rPr lang="en-US" sz="2800" dirty="0"/>
              <a:t> Basic reading: Very Low (74)</a:t>
            </a:r>
          </a:p>
          <a:p>
            <a:pPr lvl="1">
              <a:buFont typeface="Courier New" panose="02070309020205020404" pitchFamily="49" charset="0"/>
              <a:buChar char="o"/>
            </a:pPr>
            <a:r>
              <a:rPr lang="en-US" sz="2800" dirty="0"/>
              <a:t> Reading comp: Average (93)</a:t>
            </a:r>
          </a:p>
          <a:p>
            <a:pPr lvl="1">
              <a:buFont typeface="Courier New" panose="02070309020205020404" pitchFamily="49" charset="0"/>
              <a:buChar char="o"/>
            </a:pPr>
            <a:r>
              <a:rPr lang="en-US" sz="2800" dirty="0"/>
              <a:t> Mathematics: Very Low (78)</a:t>
            </a:r>
          </a:p>
          <a:p>
            <a:pPr lvl="1">
              <a:buFont typeface="Courier New" panose="02070309020205020404" pitchFamily="49" charset="0"/>
              <a:buChar char="o"/>
            </a:pPr>
            <a:r>
              <a:rPr lang="en-US" sz="2800" dirty="0"/>
              <a:t> Sentence composition: Low Average (85)</a:t>
            </a:r>
          </a:p>
          <a:p>
            <a:pPr lvl="1">
              <a:buFont typeface="Courier New" panose="02070309020205020404" pitchFamily="49" charset="0"/>
              <a:buChar char="o"/>
            </a:pPr>
            <a:r>
              <a:rPr lang="en-US" sz="2800" dirty="0"/>
              <a:t> Spelling: Very Low (79)</a:t>
            </a:r>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38</a:t>
            </a:fld>
            <a:endParaRPr lang="en-US" dirty="0"/>
          </a:p>
        </p:txBody>
      </p:sp>
    </p:spTree>
    <p:extLst>
      <p:ext uri="{BB962C8B-B14F-4D97-AF65-F5344CB8AC3E}">
        <p14:creationId xmlns:p14="http://schemas.microsoft.com/office/powerpoint/2010/main" val="1439157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MASC-2:</a:t>
            </a:r>
          </a:p>
          <a:p>
            <a:pPr lvl="1">
              <a:buFont typeface="Courier New" panose="02070309020205020404" pitchFamily="49" charset="0"/>
              <a:buChar char="o"/>
            </a:pPr>
            <a:r>
              <a:rPr lang="en-US" sz="2800" dirty="0"/>
              <a:t> Parents: Extremely High social anxiety</a:t>
            </a:r>
          </a:p>
          <a:p>
            <a:pPr lvl="1">
              <a:buFont typeface="Courier New" panose="02070309020205020404" pitchFamily="49" charset="0"/>
              <a:buChar char="o"/>
            </a:pPr>
            <a:r>
              <a:rPr lang="en-US" sz="2800" dirty="0"/>
              <a:t> Student: inconsistent response style; Very High performance fears</a:t>
            </a:r>
          </a:p>
          <a:p>
            <a:pPr>
              <a:buFont typeface="Arial" panose="020B0604020202020204" pitchFamily="34" charset="0"/>
              <a:buChar char="•"/>
            </a:pPr>
            <a:r>
              <a:rPr lang="en-US" dirty="0"/>
              <a:t>SMQ:</a:t>
            </a:r>
          </a:p>
          <a:p>
            <a:pPr lvl="1">
              <a:buFont typeface="Courier New" panose="02070309020205020404" pitchFamily="49" charset="0"/>
              <a:buChar char="o"/>
            </a:pPr>
            <a:r>
              <a:rPr lang="en-US" sz="2800" dirty="0"/>
              <a:t> At home: speech difficulties are less severe than most children with SM</a:t>
            </a:r>
          </a:p>
          <a:p>
            <a:pPr lvl="1">
              <a:buFont typeface="Courier New" panose="02070309020205020404" pitchFamily="49" charset="0"/>
              <a:buChar char="o"/>
            </a:pPr>
            <a:r>
              <a:rPr lang="en-US" sz="2800" dirty="0"/>
              <a:t> In public: more severe (mother) and less severe (father)</a:t>
            </a:r>
          </a:p>
          <a:p>
            <a:pPr lvl="1">
              <a:buFont typeface="Courier New" panose="02070309020205020404" pitchFamily="49" charset="0"/>
              <a:buChar char="o"/>
            </a:pPr>
            <a:r>
              <a:rPr lang="en-US" sz="2800" dirty="0"/>
              <a:t> At school: more severe</a:t>
            </a:r>
          </a:p>
          <a:p>
            <a:pPr>
              <a:buFont typeface="Arial" panose="020B0604020202020204" pitchFamily="34" charset="0"/>
              <a:buChar char="•"/>
            </a:pPr>
            <a:r>
              <a:rPr lang="en-US" dirty="0"/>
              <a:t>DX: Social Anxiety Disorder, confirmed SM</a:t>
            </a:r>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39</a:t>
            </a:fld>
            <a:endParaRPr lang="en-US" dirty="0"/>
          </a:p>
        </p:txBody>
      </p:sp>
    </p:spTree>
    <p:extLst>
      <p:ext uri="{BB962C8B-B14F-4D97-AF65-F5344CB8AC3E}">
        <p14:creationId xmlns:p14="http://schemas.microsoft.com/office/powerpoint/2010/main" val="174312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2560320" y="606288"/>
            <a:ext cx="4840641" cy="4245748"/>
          </a:xfrm>
        </p:spPr>
        <p:txBody>
          <a:bodyPr/>
          <a:lstStyle/>
          <a:p>
            <a:r>
              <a:rPr lang="en-US" dirty="0"/>
              <a:t>what is SM?</a:t>
            </a:r>
          </a:p>
        </p:txBody>
      </p:sp>
    </p:spTree>
    <p:extLst>
      <p:ext uri="{BB962C8B-B14F-4D97-AF65-F5344CB8AC3E}">
        <p14:creationId xmlns:p14="http://schemas.microsoft.com/office/powerpoint/2010/main" val="520000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Treatment team:</a:t>
            </a:r>
          </a:p>
          <a:p>
            <a:pPr lvl="1">
              <a:buFont typeface="Courier New" panose="02070309020205020404" pitchFamily="49" charset="0"/>
              <a:buChar char="o"/>
            </a:pPr>
            <a:r>
              <a:rPr lang="en-US" dirty="0"/>
              <a:t> Me</a:t>
            </a:r>
          </a:p>
          <a:p>
            <a:pPr lvl="1">
              <a:buFont typeface="Courier New" panose="02070309020205020404" pitchFamily="49" charset="0"/>
              <a:buChar char="o"/>
            </a:pPr>
            <a:r>
              <a:rPr lang="en-US" dirty="0"/>
              <a:t> Resource teacher</a:t>
            </a:r>
          </a:p>
          <a:p>
            <a:pPr lvl="1">
              <a:buFont typeface="Courier New" panose="02070309020205020404" pitchFamily="49" charset="0"/>
              <a:buChar char="o"/>
            </a:pPr>
            <a:r>
              <a:rPr lang="en-US" dirty="0"/>
              <a:t> EA X 2</a:t>
            </a:r>
          </a:p>
          <a:p>
            <a:pPr lvl="1">
              <a:buFont typeface="Courier New" panose="02070309020205020404" pitchFamily="49" charset="0"/>
              <a:buChar char="o"/>
            </a:pPr>
            <a:r>
              <a:rPr lang="en-US" dirty="0"/>
              <a:t>Classroom teacher</a:t>
            </a:r>
          </a:p>
          <a:p>
            <a:pPr>
              <a:buFont typeface="Arial" panose="020B0604020202020204" pitchFamily="34" charset="0"/>
              <a:buChar char="•"/>
            </a:pPr>
            <a:r>
              <a:rPr lang="en-US" dirty="0"/>
              <a:t>Because she was already talking in some situations at school, we used the fading procedure</a:t>
            </a:r>
          </a:p>
          <a:p>
            <a:pPr lvl="1">
              <a:buFont typeface="Courier New" panose="02070309020205020404" pitchFamily="49" charset="0"/>
              <a:buChar char="o"/>
            </a:pPr>
            <a:r>
              <a:rPr lang="en-US" dirty="0"/>
              <a:t> I started doing sessions and eventually trained and faded in 2 different EAs to take over</a:t>
            </a:r>
          </a:p>
          <a:p>
            <a:pPr lvl="1">
              <a:buFont typeface="Courier New" panose="02070309020205020404" pitchFamily="49" charset="0"/>
              <a:buChar char="o"/>
            </a:pPr>
            <a:r>
              <a:rPr lang="en-US" dirty="0"/>
              <a:t> ~6 months</a:t>
            </a:r>
          </a:p>
          <a:p>
            <a:pPr lvl="1">
              <a:buFont typeface="Courier New" panose="02070309020205020404" pitchFamily="49" charset="0"/>
              <a:buChar char="o"/>
            </a:pPr>
            <a:r>
              <a:rPr lang="en-US" dirty="0"/>
              <a:t> Twice a week, 30 mins each</a:t>
            </a:r>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40</a:t>
            </a:fld>
            <a:endParaRPr lang="en-US" dirty="0"/>
          </a:p>
        </p:txBody>
      </p:sp>
    </p:spTree>
    <p:extLst>
      <p:ext uri="{BB962C8B-B14F-4D97-AF65-F5344CB8AC3E}">
        <p14:creationId xmlns:p14="http://schemas.microsoft.com/office/powerpoint/2010/main" val="272960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452A-EDE1-01A5-5E9F-52EF9AC8E758}"/>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11AB545F-F8F3-9FC3-65B3-F715BD40419B}"/>
              </a:ext>
            </a:extLst>
          </p:cNvPr>
          <p:cNvSpPr>
            <a:spLocks noGrp="1"/>
          </p:cNvSpPr>
          <p:nvPr>
            <p:ph sz="half" idx="1"/>
          </p:nvPr>
        </p:nvSpPr>
        <p:spPr>
          <a:xfrm>
            <a:off x="576070" y="1380744"/>
            <a:ext cx="5181600" cy="4351338"/>
          </a:xfrm>
        </p:spPr>
        <p:txBody>
          <a:bodyPr>
            <a:normAutofit/>
          </a:bodyPr>
          <a:lstStyle/>
          <a:p>
            <a:pPr marL="0" indent="0">
              <a:buNone/>
            </a:pPr>
            <a:r>
              <a:rPr lang="en-US" sz="1900" u="sng" dirty="0"/>
              <a:t>Speech BEFORE intervention</a:t>
            </a:r>
          </a:p>
          <a:p>
            <a:pPr>
              <a:buFont typeface="Arial" panose="020B0604020202020204" pitchFamily="34" charset="0"/>
              <a:buChar char="•"/>
            </a:pPr>
            <a:r>
              <a:rPr lang="en-US" sz="1900" dirty="0"/>
              <a:t>People:</a:t>
            </a:r>
          </a:p>
          <a:p>
            <a:pPr lvl="1"/>
            <a:r>
              <a:rPr lang="en-US" sz="1900" dirty="0"/>
              <a:t>Classroom teacher</a:t>
            </a:r>
          </a:p>
          <a:p>
            <a:pPr lvl="1"/>
            <a:r>
              <a:rPr lang="en-US" sz="1900" dirty="0"/>
              <a:t>Resource teacher</a:t>
            </a:r>
          </a:p>
          <a:p>
            <a:pPr>
              <a:buFont typeface="Arial" panose="020B0604020202020204" pitchFamily="34" charset="0"/>
              <a:buChar char="•"/>
            </a:pPr>
            <a:endParaRPr lang="en-US" sz="1900" dirty="0"/>
          </a:p>
          <a:p>
            <a:pPr>
              <a:buFont typeface="Arial" panose="020B0604020202020204" pitchFamily="34" charset="0"/>
              <a:buChar char="•"/>
            </a:pPr>
            <a:endParaRPr lang="en-US" sz="1900" dirty="0"/>
          </a:p>
          <a:p>
            <a:pPr>
              <a:buFont typeface="Arial" panose="020B0604020202020204" pitchFamily="34" charset="0"/>
              <a:buChar char="•"/>
            </a:pPr>
            <a:r>
              <a:rPr lang="en-US" sz="1900" dirty="0"/>
              <a:t>Places:</a:t>
            </a:r>
          </a:p>
          <a:p>
            <a:pPr lvl="1"/>
            <a:r>
              <a:rPr lang="en-US" sz="1900" dirty="0"/>
              <a:t>Classroom (empty, door closed)</a:t>
            </a:r>
          </a:p>
          <a:p>
            <a:pPr lvl="1"/>
            <a:r>
              <a:rPr lang="en-US" sz="1900" dirty="0"/>
              <a:t>RT office (door closed)</a:t>
            </a:r>
          </a:p>
        </p:txBody>
      </p:sp>
      <p:sp>
        <p:nvSpPr>
          <p:cNvPr id="4" name="Content Placeholder 3">
            <a:extLst>
              <a:ext uri="{FF2B5EF4-FFF2-40B4-BE49-F238E27FC236}">
                <a16:creationId xmlns:a16="http://schemas.microsoft.com/office/drawing/2014/main" id="{6B50AC64-5F65-6946-0B03-AF3ECAD79AF0}"/>
              </a:ext>
            </a:extLst>
          </p:cNvPr>
          <p:cNvSpPr>
            <a:spLocks noGrp="1"/>
          </p:cNvSpPr>
          <p:nvPr>
            <p:ph sz="half" idx="2"/>
          </p:nvPr>
        </p:nvSpPr>
        <p:spPr>
          <a:xfrm>
            <a:off x="6119874" y="1380744"/>
            <a:ext cx="5746305" cy="5084064"/>
          </a:xfrm>
        </p:spPr>
        <p:txBody>
          <a:bodyPr>
            <a:normAutofit fontScale="92500" lnSpcReduction="10000"/>
          </a:bodyPr>
          <a:lstStyle/>
          <a:p>
            <a:pPr marL="0" indent="0">
              <a:buNone/>
            </a:pPr>
            <a:r>
              <a:rPr lang="en-US" sz="1900" u="sng" dirty="0"/>
              <a:t>Speech AFTER intervention</a:t>
            </a:r>
          </a:p>
          <a:p>
            <a:pPr>
              <a:buFont typeface="Arial" panose="020B0604020202020204" pitchFamily="34" charset="0"/>
              <a:buChar char="•"/>
            </a:pPr>
            <a:r>
              <a:rPr lang="en-CA" sz="1900" dirty="0">
                <a:effectLst/>
                <a:ea typeface="Times New Roman" panose="02020603050405020304" pitchFamily="18" charset="0"/>
              </a:rPr>
              <a:t>People:</a:t>
            </a:r>
          </a:p>
          <a:p>
            <a:pPr lvl="1">
              <a:buFont typeface="Courier New" panose="02070309020205020404" pitchFamily="49" charset="0"/>
              <a:buChar char="o"/>
            </a:pPr>
            <a:r>
              <a:rPr lang="en-CA" sz="1900" dirty="0">
                <a:effectLst/>
                <a:ea typeface="Times New Roman" panose="02020603050405020304" pitchFamily="18" charset="0"/>
              </a:rPr>
              <a:t>Classroom teacher</a:t>
            </a:r>
          </a:p>
          <a:p>
            <a:pPr lvl="1">
              <a:buFont typeface="Courier New" panose="02070309020205020404" pitchFamily="49" charset="0"/>
              <a:buChar char="o"/>
            </a:pPr>
            <a:r>
              <a:rPr lang="en-CA" sz="1900" dirty="0">
                <a:ea typeface="Times New Roman" panose="02020603050405020304" pitchFamily="18" charset="0"/>
              </a:rPr>
              <a:t>R</a:t>
            </a:r>
            <a:r>
              <a:rPr lang="en-CA" sz="1900" dirty="0">
                <a:effectLst/>
                <a:ea typeface="Times New Roman" panose="02020603050405020304" pitchFamily="18" charset="0"/>
              </a:rPr>
              <a:t>esource teacher</a:t>
            </a:r>
          </a:p>
          <a:p>
            <a:pPr lvl="1">
              <a:buFont typeface="Courier New" panose="02070309020205020404" pitchFamily="49" charset="0"/>
              <a:buChar char="o"/>
            </a:pPr>
            <a:r>
              <a:rPr lang="en-CA" sz="1900" b="1" u="sng" dirty="0">
                <a:effectLst/>
                <a:ea typeface="Times New Roman" panose="02020603050405020304" pitchFamily="18" charset="0"/>
              </a:rPr>
              <a:t>Me</a:t>
            </a:r>
          </a:p>
          <a:p>
            <a:pPr lvl="1">
              <a:buFont typeface="Courier New" panose="02070309020205020404" pitchFamily="49" charset="0"/>
              <a:buChar char="o"/>
            </a:pPr>
            <a:r>
              <a:rPr lang="en-CA" sz="1900" b="1" u="sng" dirty="0">
                <a:effectLst/>
                <a:ea typeface="Times New Roman" panose="02020603050405020304" pitchFamily="18" charset="0"/>
              </a:rPr>
              <a:t>Librarian</a:t>
            </a:r>
          </a:p>
          <a:p>
            <a:pPr lvl="1">
              <a:buFont typeface="Courier New" panose="02070309020205020404" pitchFamily="49" charset="0"/>
              <a:buChar char="o"/>
            </a:pPr>
            <a:r>
              <a:rPr lang="en-CA" sz="1900" b="1" u="sng" dirty="0">
                <a:effectLst/>
                <a:ea typeface="Times New Roman" panose="02020603050405020304" pitchFamily="18" charset="0"/>
              </a:rPr>
              <a:t>2 EAs</a:t>
            </a:r>
          </a:p>
          <a:p>
            <a:pPr lvl="1">
              <a:buFont typeface="Courier New" panose="02070309020205020404" pitchFamily="49" charset="0"/>
              <a:buChar char="o"/>
            </a:pPr>
            <a:r>
              <a:rPr lang="en-CA" sz="1900" b="1" u="sng" dirty="0">
                <a:ea typeface="Times New Roman" panose="02020603050405020304" pitchFamily="18" charset="0"/>
              </a:rPr>
              <a:t>2 </a:t>
            </a:r>
            <a:r>
              <a:rPr lang="en-CA" sz="1900" b="1" u="sng" dirty="0">
                <a:effectLst/>
                <a:ea typeface="Times New Roman" panose="02020603050405020304" pitchFamily="18" charset="0"/>
              </a:rPr>
              <a:t>friends</a:t>
            </a:r>
          </a:p>
          <a:p>
            <a:pPr>
              <a:buFont typeface="Arial" panose="020B0604020202020204" pitchFamily="34" charset="0"/>
              <a:buChar char="•"/>
            </a:pPr>
            <a:r>
              <a:rPr lang="en-CA" sz="1900" dirty="0">
                <a:ea typeface="Times New Roman" panose="02020603050405020304" pitchFamily="18" charset="0"/>
              </a:rPr>
              <a:t>Places:</a:t>
            </a:r>
          </a:p>
          <a:p>
            <a:pPr lvl="1">
              <a:buFont typeface="Courier New" panose="02070309020205020404" pitchFamily="49" charset="0"/>
              <a:buChar char="o"/>
            </a:pPr>
            <a:r>
              <a:rPr lang="en-US" sz="1900" dirty="0"/>
              <a:t>Classroom </a:t>
            </a:r>
            <a:r>
              <a:rPr lang="en-US" sz="1900" b="1" u="sng" dirty="0"/>
              <a:t>(whispering behind hand)</a:t>
            </a:r>
            <a:endParaRPr lang="en-US" sz="1900" u="sng" dirty="0"/>
          </a:p>
          <a:p>
            <a:pPr lvl="1">
              <a:buFont typeface="Courier New" panose="02070309020205020404" pitchFamily="49" charset="0"/>
              <a:buChar char="o"/>
            </a:pPr>
            <a:r>
              <a:rPr lang="en-US" sz="1900" dirty="0"/>
              <a:t>RT office </a:t>
            </a:r>
            <a:r>
              <a:rPr lang="en-US" sz="1900" b="1" u="sng" dirty="0"/>
              <a:t>(door open)</a:t>
            </a:r>
          </a:p>
          <a:p>
            <a:pPr lvl="1">
              <a:buFont typeface="Courier New" panose="02070309020205020404" pitchFamily="49" charset="0"/>
              <a:buChar char="o"/>
            </a:pPr>
            <a:r>
              <a:rPr lang="en-US" sz="1900" b="1" u="sng" dirty="0"/>
              <a:t>RT outer room (door open)</a:t>
            </a:r>
          </a:p>
          <a:p>
            <a:pPr lvl="1">
              <a:buFont typeface="Courier New" panose="02070309020205020404" pitchFamily="49" charset="0"/>
              <a:buChar char="o"/>
            </a:pPr>
            <a:r>
              <a:rPr lang="en-US" sz="1900" b="1" u="sng" dirty="0"/>
              <a:t>2 other RT offices (doors open)</a:t>
            </a:r>
          </a:p>
          <a:p>
            <a:pPr lvl="1">
              <a:buFont typeface="Courier New" panose="02070309020205020404" pitchFamily="49" charset="0"/>
              <a:buChar char="o"/>
            </a:pPr>
            <a:r>
              <a:rPr lang="en-US" sz="1900" b="1" u="sng" dirty="0"/>
              <a:t>Library</a:t>
            </a:r>
          </a:p>
          <a:p>
            <a:pPr lvl="1">
              <a:buFont typeface="Courier New" panose="02070309020205020404" pitchFamily="49" charset="0"/>
              <a:buChar char="o"/>
            </a:pPr>
            <a:r>
              <a:rPr lang="en-US" sz="1900" b="1" u="sng" dirty="0"/>
              <a:t>Private room in library (door open)</a:t>
            </a:r>
          </a:p>
          <a:p>
            <a:pPr lvl="1">
              <a:buFont typeface="Courier New" panose="02070309020205020404" pitchFamily="49" charset="0"/>
              <a:buChar char="o"/>
            </a:pPr>
            <a:r>
              <a:rPr lang="en-US" sz="1900" b="1" u="sng" dirty="0"/>
              <a:t>Hallway outside classroom</a:t>
            </a:r>
          </a:p>
          <a:p>
            <a:pPr lvl="1">
              <a:buFont typeface="Courier New" panose="02070309020205020404" pitchFamily="49" charset="0"/>
              <a:buChar char="o"/>
            </a:pPr>
            <a:r>
              <a:rPr lang="en-US" sz="1900" b="1" u="sng" dirty="0"/>
              <a:t>Conference room (door open)</a:t>
            </a:r>
          </a:p>
          <a:p>
            <a:endParaRPr lang="en-US" sz="1800" dirty="0"/>
          </a:p>
        </p:txBody>
      </p:sp>
      <p:sp>
        <p:nvSpPr>
          <p:cNvPr id="5" name="Date Placeholder 4">
            <a:extLst>
              <a:ext uri="{FF2B5EF4-FFF2-40B4-BE49-F238E27FC236}">
                <a16:creationId xmlns:a16="http://schemas.microsoft.com/office/drawing/2014/main" id="{2214CD01-049E-4188-9470-694EF1B1ED66}"/>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E209D2B-64FF-4983-C1B0-843C5EAD54D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236E3FF4-2E43-C841-0451-A2EB8CBABF2F}"/>
              </a:ext>
            </a:extLst>
          </p:cNvPr>
          <p:cNvSpPr>
            <a:spLocks noGrp="1"/>
          </p:cNvSpPr>
          <p:nvPr>
            <p:ph type="sldNum" sz="quarter" idx="12"/>
          </p:nvPr>
        </p:nvSpPr>
        <p:spPr/>
        <p:txBody>
          <a:bodyPr/>
          <a:lstStyle/>
          <a:p>
            <a:fld id="{58FB4751-880F-D840-AAA9-3A15815CC996}" type="slidenum">
              <a:rPr lang="en-US" smtClean="0"/>
              <a:t>41</a:t>
            </a:fld>
            <a:endParaRPr lang="en-US" dirty="0"/>
          </a:p>
        </p:txBody>
      </p:sp>
    </p:spTree>
    <p:extLst>
      <p:ext uri="{BB962C8B-B14F-4D97-AF65-F5344CB8AC3E}">
        <p14:creationId xmlns:p14="http://schemas.microsoft.com/office/powerpoint/2010/main" val="4255469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Operational definition of success: increase of speech in social situations</a:t>
            </a:r>
          </a:p>
          <a:p>
            <a:pPr>
              <a:buFont typeface="Arial" panose="020B0604020202020204" pitchFamily="34" charset="0"/>
              <a:buChar char="•"/>
            </a:pPr>
            <a:r>
              <a:rPr lang="en-US" dirty="0"/>
              <a:t>Using the fading procedure, the student improved:</a:t>
            </a:r>
          </a:p>
          <a:p>
            <a:pPr lvl="1">
              <a:buFont typeface="Courier New" panose="02070309020205020404" pitchFamily="49" charset="0"/>
              <a:buChar char="o"/>
            </a:pPr>
            <a:r>
              <a:rPr lang="en-US" dirty="0"/>
              <a:t> 6 steps on the people fear ladder</a:t>
            </a:r>
          </a:p>
          <a:p>
            <a:pPr lvl="1">
              <a:buFont typeface="Courier New" panose="02070309020205020404" pitchFamily="49" charset="0"/>
              <a:buChar char="o"/>
            </a:pPr>
            <a:r>
              <a:rPr lang="en-US" dirty="0"/>
              <a:t> 9 steps on the places fear ladder</a:t>
            </a:r>
          </a:p>
          <a:p>
            <a:pPr lvl="1">
              <a:buFont typeface="Courier New" panose="02070309020205020404" pitchFamily="49" charset="0"/>
              <a:buChar char="o"/>
            </a:pPr>
            <a:endParaRPr lang="en-US" dirty="0"/>
          </a:p>
          <a:p>
            <a:endParaRPr lang="en-US"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42</a:t>
            </a:fld>
            <a:endParaRPr lang="en-US" dirty="0"/>
          </a:p>
        </p:txBody>
      </p:sp>
    </p:spTree>
    <p:extLst>
      <p:ext uri="{BB962C8B-B14F-4D97-AF65-F5344CB8AC3E}">
        <p14:creationId xmlns:p14="http://schemas.microsoft.com/office/powerpoint/2010/main" val="2736234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 (2022-2023)</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76131"/>
            <a:ext cx="11227045" cy="3877056"/>
          </a:xfrm>
        </p:spPr>
        <p:txBody>
          <a:bodyPr/>
          <a:lstStyle/>
          <a:p>
            <a:pPr>
              <a:buFont typeface="Arial" panose="020B0604020202020204" pitchFamily="34" charset="0"/>
              <a:buChar char="•"/>
            </a:pPr>
            <a:r>
              <a:rPr lang="en-US" dirty="0"/>
              <a:t>Female in grade 1 (age 7)</a:t>
            </a:r>
          </a:p>
          <a:p>
            <a:pPr>
              <a:buFont typeface="Arial" panose="020B0604020202020204" pitchFamily="34" charset="0"/>
              <a:buChar char="•"/>
            </a:pPr>
            <a:r>
              <a:rPr lang="en-US" dirty="0"/>
              <a:t>Presenting concerns: lack of speech, won’t eat at school, toileting (won’t change soiled pull up or clothing), continues to wear mask, long bangs in face, difficulty separating from mother to get on bus in morning</a:t>
            </a:r>
          </a:p>
          <a:p>
            <a:pPr>
              <a:buFont typeface="Arial" panose="020B0604020202020204" pitchFamily="34" charset="0"/>
              <a:buChar char="•"/>
            </a:pPr>
            <a:r>
              <a:rPr lang="en-US" dirty="0"/>
              <a:t>Background info: mother had SM as child, 1 older sibling with SM currently (high school, wears mask as well, open to CMH), strong academically, good attendance</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43</a:t>
            </a:fld>
            <a:endParaRPr lang="en-US" dirty="0"/>
          </a:p>
        </p:txBody>
      </p:sp>
    </p:spTree>
    <p:extLst>
      <p:ext uri="{BB962C8B-B14F-4D97-AF65-F5344CB8AC3E}">
        <p14:creationId xmlns:p14="http://schemas.microsoft.com/office/powerpoint/2010/main" val="360884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76131"/>
            <a:ext cx="11227045" cy="4677524"/>
          </a:xfrm>
        </p:spPr>
        <p:txBody>
          <a:bodyPr>
            <a:normAutofit/>
          </a:bodyPr>
          <a:lstStyle/>
          <a:p>
            <a:pPr>
              <a:buFont typeface="Arial" panose="020B0604020202020204" pitchFamily="34" charset="0"/>
              <a:buChar char="•"/>
            </a:pPr>
            <a:r>
              <a:rPr lang="en-US" dirty="0"/>
              <a:t>IEP developed</a:t>
            </a:r>
          </a:p>
          <a:p>
            <a:pPr lvl="1">
              <a:buFont typeface="Courier New" panose="02070309020205020404" pitchFamily="49" charset="0"/>
              <a:buChar char="o"/>
            </a:pPr>
            <a:r>
              <a:rPr lang="en-US" sz="2800" dirty="0"/>
              <a:t> Toileting</a:t>
            </a:r>
          </a:p>
          <a:p>
            <a:pPr lvl="2">
              <a:buFont typeface="Wingdings" panose="05000000000000000000" pitchFamily="2" charset="2"/>
              <a:buChar char="§"/>
            </a:pPr>
            <a:r>
              <a:rPr lang="en-US" sz="2800" dirty="0"/>
              <a:t>Teacher/RT taking for regular bathroom breaks</a:t>
            </a:r>
          </a:p>
          <a:p>
            <a:pPr lvl="2">
              <a:buFont typeface="Wingdings" panose="05000000000000000000" pitchFamily="2" charset="2"/>
              <a:buChar char="§"/>
            </a:pPr>
            <a:r>
              <a:rPr lang="en-US" sz="2800" dirty="0"/>
              <a:t>Shaping </a:t>
            </a:r>
            <a:r>
              <a:rPr lang="en-US" sz="2800" dirty="0" err="1"/>
              <a:t>behaviour</a:t>
            </a:r>
            <a:r>
              <a:rPr lang="en-US" sz="2800" dirty="0"/>
              <a:t> in bathroom also</a:t>
            </a:r>
          </a:p>
          <a:p>
            <a:pPr lvl="2">
              <a:buFont typeface="Wingdings" panose="05000000000000000000" pitchFamily="2" charset="2"/>
              <a:buChar char="§"/>
            </a:pPr>
            <a:r>
              <a:rPr lang="en-US" sz="2800" dirty="0"/>
              <a:t>Private bathroom</a:t>
            </a:r>
          </a:p>
          <a:p>
            <a:pPr lvl="1">
              <a:buFont typeface="Courier New" panose="02070309020205020404" pitchFamily="49" charset="0"/>
              <a:buChar char="o"/>
            </a:pPr>
            <a:r>
              <a:rPr lang="en-US" sz="2800" dirty="0"/>
              <a:t> Social-emotional</a:t>
            </a:r>
          </a:p>
          <a:p>
            <a:pPr lvl="2">
              <a:buFont typeface="Wingdings" panose="05000000000000000000" pitchFamily="2" charset="2"/>
              <a:buChar char="§"/>
            </a:pPr>
            <a:r>
              <a:rPr lang="en-US" sz="2800" dirty="0"/>
              <a:t>Inviting friend for lunch in a separate room</a:t>
            </a:r>
          </a:p>
          <a:p>
            <a:pPr lvl="1">
              <a:buFont typeface="Courier New" panose="02070309020205020404" pitchFamily="49" charset="0"/>
              <a:buChar char="o"/>
            </a:pPr>
            <a:r>
              <a:rPr lang="en-US" sz="2800" dirty="0"/>
              <a:t> Intervention plan: fading procedure</a:t>
            </a:r>
          </a:p>
          <a:p>
            <a:pPr lvl="2">
              <a:buFont typeface="Wingdings" panose="05000000000000000000" pitchFamily="2" charset="2"/>
              <a:buChar char="§"/>
            </a:pPr>
            <a:r>
              <a:rPr lang="en-US" sz="2800" dirty="0"/>
              <a:t>Classroom teacher, resource teacher, me, EA, VP, school social work</a:t>
            </a:r>
          </a:p>
          <a:p>
            <a:pPr lvl="1">
              <a:buFont typeface="Courier New" panose="02070309020205020404" pitchFamily="49" charset="0"/>
              <a:buChar char="o"/>
            </a:pPr>
            <a:r>
              <a:rPr lang="en-US" sz="2800" dirty="0"/>
              <a:t> Classroom adaptations</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44</a:t>
            </a:fld>
            <a:endParaRPr lang="en-US" dirty="0"/>
          </a:p>
        </p:txBody>
      </p:sp>
    </p:spTree>
    <p:extLst>
      <p:ext uri="{BB962C8B-B14F-4D97-AF65-F5344CB8AC3E}">
        <p14:creationId xmlns:p14="http://schemas.microsoft.com/office/powerpoint/2010/main" val="222457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Speech at school</a:t>
            </a:r>
          </a:p>
          <a:p>
            <a:pPr lvl="1">
              <a:buFont typeface="Courier New" panose="02070309020205020404" pitchFamily="49" charset="0"/>
              <a:buChar char="o"/>
            </a:pPr>
            <a:r>
              <a:rPr lang="en-US" sz="2800" dirty="0"/>
              <a:t> Used to speak with EA and classroom teacher occasionally in kindergarten in the classroom or library</a:t>
            </a:r>
          </a:p>
          <a:p>
            <a:pPr lvl="1">
              <a:buFont typeface="Courier New" panose="02070309020205020404" pitchFamily="49" charset="0"/>
              <a:buChar char="o"/>
            </a:pPr>
            <a:r>
              <a:rPr lang="en-US" sz="2800" dirty="0"/>
              <a:t> At the start of grade 1 she no longer spoke to anybody</a:t>
            </a:r>
          </a:p>
          <a:p>
            <a:pPr lvl="1">
              <a:buFont typeface="Courier New" panose="02070309020205020404" pitchFamily="49" charset="0"/>
              <a:buChar char="o"/>
            </a:pPr>
            <a:r>
              <a:rPr lang="en-US" sz="2800" dirty="0"/>
              <a:t> Decided to start with fading</a:t>
            </a:r>
          </a:p>
          <a:p>
            <a:pPr lvl="2">
              <a:buFont typeface="Wingdings" panose="05000000000000000000" pitchFamily="2" charset="2"/>
              <a:buChar char="§"/>
            </a:pPr>
            <a:r>
              <a:rPr lang="en-US" sz="2800" dirty="0"/>
              <a:t>Met with EA (K) for 25 mins in my office (in library) 3x per week</a:t>
            </a:r>
          </a:p>
          <a:p>
            <a:pPr lvl="2">
              <a:buFont typeface="Wingdings" panose="05000000000000000000" pitchFamily="2" charset="2"/>
              <a:buChar char="§"/>
            </a:pPr>
            <a:r>
              <a:rPr lang="en-US" sz="2800" dirty="0"/>
              <a:t>Plan to fade in Laura once she freely spoke with EA</a:t>
            </a:r>
          </a:p>
          <a:p>
            <a:pPr lvl="2">
              <a:buFont typeface="Wingdings" panose="05000000000000000000" pitchFamily="2" charset="2"/>
              <a:buChar char="§"/>
            </a:pPr>
            <a:r>
              <a:rPr lang="en-US" sz="2800" dirty="0"/>
              <a:t>After 19 sessions, still no speech with EA</a:t>
            </a:r>
          </a:p>
          <a:p>
            <a:pPr>
              <a:buFont typeface="Arial" panose="020B0604020202020204" pitchFamily="34" charset="0"/>
              <a:buChar char="•"/>
            </a:pPr>
            <a:r>
              <a:rPr lang="en-US" dirty="0"/>
              <a:t>Switched to shaping on session 20</a:t>
            </a:r>
          </a:p>
          <a:p>
            <a:pPr lvl="1">
              <a:buFont typeface="Courier New" panose="02070309020205020404" pitchFamily="49" charset="0"/>
              <a:buChar char="o"/>
            </a:pPr>
            <a:r>
              <a:rPr lang="en-US" sz="2800" dirty="0"/>
              <a:t> Started with body sounds since she already did non-</a:t>
            </a:r>
            <a:r>
              <a:rPr lang="en-US" sz="2800" dirty="0" err="1"/>
              <a:t>verbals</a:t>
            </a:r>
            <a:endParaRPr lang="en-US" sz="2800" dirty="0"/>
          </a:p>
          <a:p>
            <a:pPr lvl="2">
              <a:buFont typeface="Courier New" panose="02070309020205020404" pitchFamily="49" charset="0"/>
              <a:buChar char="o"/>
            </a:pPr>
            <a:endParaRPr lang="en-US"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45</a:t>
            </a:fld>
            <a:endParaRPr lang="en-US" dirty="0"/>
          </a:p>
        </p:txBody>
      </p:sp>
    </p:spTree>
    <p:extLst>
      <p:ext uri="{BB962C8B-B14F-4D97-AF65-F5344CB8AC3E}">
        <p14:creationId xmlns:p14="http://schemas.microsoft.com/office/powerpoint/2010/main" val="1148581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Shaping progress extremely slow</a:t>
            </a:r>
          </a:p>
          <a:p>
            <a:pPr>
              <a:buFont typeface="Arial" panose="020B0604020202020204" pitchFamily="34" charset="0"/>
              <a:buChar char="•"/>
            </a:pPr>
            <a:r>
              <a:rPr lang="en-US" dirty="0"/>
              <a:t>Teacher went on leave, had to hire 2 teachers (am and pm) to replace</a:t>
            </a:r>
          </a:p>
          <a:p>
            <a:pPr>
              <a:buFont typeface="Arial" panose="020B0604020202020204" pitchFamily="34" charset="0"/>
              <a:buChar char="•"/>
            </a:pPr>
            <a:r>
              <a:rPr lang="en-US" dirty="0"/>
              <a:t>Started having “meltdowns” at school, hard to determine triggers</a:t>
            </a:r>
          </a:p>
          <a:p>
            <a:pPr lvl="1">
              <a:buFont typeface="Courier New" panose="02070309020205020404" pitchFamily="49" charset="0"/>
              <a:buChar char="o"/>
            </a:pPr>
            <a:r>
              <a:rPr lang="en-US" sz="2800" dirty="0"/>
              <a:t> Sometimes having an object misplaced (e.g. headband)</a:t>
            </a:r>
          </a:p>
          <a:p>
            <a:pPr>
              <a:buFont typeface="Arial" panose="020B0604020202020204" pitchFamily="34" charset="0"/>
              <a:buChar char="•"/>
            </a:pPr>
            <a:r>
              <a:rPr lang="en-US" dirty="0"/>
              <a:t>Toileting accidents got worse, became oppositional with bathroom breaks and when Mom came to pick her up</a:t>
            </a:r>
          </a:p>
          <a:p>
            <a:pPr>
              <a:buFont typeface="Arial" panose="020B0604020202020204" pitchFamily="34" charset="0"/>
              <a:buChar char="•"/>
            </a:pPr>
            <a:r>
              <a:rPr lang="en-US" dirty="0"/>
              <a:t>Refusing to change mask when soiled (e.g. coughing phlegm) even in private</a:t>
            </a:r>
          </a:p>
          <a:p>
            <a:pPr>
              <a:buFont typeface="Arial" panose="020B0604020202020204" pitchFamily="34" charset="0"/>
              <a:buChar char="•"/>
            </a:pPr>
            <a:r>
              <a:rPr lang="en-US" dirty="0"/>
              <a:t>Attendance started dropping</a:t>
            </a:r>
          </a:p>
          <a:p>
            <a:pPr>
              <a:buFont typeface="Arial" panose="020B0604020202020204" pitchFamily="34" charset="0"/>
              <a:buChar char="•"/>
            </a:pPr>
            <a:r>
              <a:rPr lang="en-US" dirty="0"/>
              <a:t>1 or 2 calls to CFS from community members</a:t>
            </a:r>
          </a:p>
          <a:p>
            <a:pPr lvl="2">
              <a:buFont typeface="Courier New" panose="02070309020205020404" pitchFamily="49" charset="0"/>
              <a:buChar char="o"/>
            </a:pPr>
            <a:endParaRPr lang="en-US" sz="2800"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46</a:t>
            </a:fld>
            <a:endParaRPr lang="en-US" dirty="0"/>
          </a:p>
        </p:txBody>
      </p:sp>
    </p:spTree>
    <p:extLst>
      <p:ext uri="{BB962C8B-B14F-4D97-AF65-F5344CB8AC3E}">
        <p14:creationId xmlns:p14="http://schemas.microsoft.com/office/powerpoint/2010/main" val="4060080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School social worker became involved</a:t>
            </a:r>
          </a:p>
          <a:p>
            <a:pPr>
              <a:buFont typeface="Arial" panose="020B0604020202020204" pitchFamily="34" charset="0"/>
              <a:buChar char="•"/>
            </a:pPr>
            <a:r>
              <a:rPr lang="en-US" dirty="0"/>
              <a:t>We started working with Mom more</a:t>
            </a:r>
          </a:p>
          <a:p>
            <a:pPr lvl="1">
              <a:buFont typeface="Courier New" panose="02070309020205020404" pitchFamily="49" charset="0"/>
              <a:buChar char="o"/>
            </a:pPr>
            <a:r>
              <a:rPr lang="en-US" sz="2800" dirty="0"/>
              <a:t> Provided psychoeducation</a:t>
            </a:r>
          </a:p>
          <a:p>
            <a:pPr lvl="1">
              <a:buFont typeface="Courier New" panose="02070309020205020404" pitchFamily="49" charset="0"/>
              <a:buChar char="o"/>
            </a:pPr>
            <a:r>
              <a:rPr lang="en-US" sz="2800" dirty="0"/>
              <a:t> Asked her to schedule Dr. appointment to rule out physical causes of toileting issues</a:t>
            </a:r>
          </a:p>
          <a:p>
            <a:pPr lvl="1">
              <a:buFont typeface="Courier New" panose="02070309020205020404" pitchFamily="49" charset="0"/>
              <a:buChar char="o"/>
            </a:pPr>
            <a:r>
              <a:rPr lang="en-US" sz="2800" dirty="0"/>
              <a:t> Mom shared that toileting issues are the same at home; screams when puts on underwear. Even though she talks at home, won’t talk when asked about toileting.</a:t>
            </a:r>
          </a:p>
          <a:p>
            <a:pPr lvl="1">
              <a:buFont typeface="Courier New" panose="02070309020205020404" pitchFamily="49" charset="0"/>
              <a:buChar char="o"/>
            </a:pPr>
            <a:r>
              <a:rPr lang="en-US" sz="2800" dirty="0"/>
              <a:t> Completed referral for Strongest Families for toileting &amp; anxiety</a:t>
            </a:r>
          </a:p>
          <a:p>
            <a:pPr>
              <a:buFont typeface="Arial" panose="020B0604020202020204" pitchFamily="34" charset="0"/>
              <a:buChar char="•"/>
            </a:pPr>
            <a:r>
              <a:rPr lang="en-US" dirty="0"/>
              <a:t>Started teaching calming strategies and developed “secret signal” with teacher</a:t>
            </a:r>
          </a:p>
          <a:p>
            <a:pPr lvl="1"/>
            <a:endParaRPr lang="en-US" dirty="0"/>
          </a:p>
          <a:p>
            <a:pPr marL="457200" lvl="1" indent="0">
              <a:buNone/>
            </a:pPr>
            <a:endParaRPr lang="en-US" dirty="0"/>
          </a:p>
          <a:p>
            <a:pPr>
              <a:buFont typeface="Arial" panose="020B0604020202020204" pitchFamily="34" charset="0"/>
              <a:buChar char="•"/>
            </a:pPr>
            <a:endParaRPr lang="en-US" dirty="0"/>
          </a:p>
          <a:p>
            <a:pPr lvl="2">
              <a:buFont typeface="Courier New" panose="02070309020205020404" pitchFamily="49" charset="0"/>
              <a:buChar char="o"/>
            </a:pPr>
            <a:endParaRPr lang="en-US"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47</a:t>
            </a:fld>
            <a:endParaRPr lang="en-US" dirty="0"/>
          </a:p>
        </p:txBody>
      </p:sp>
    </p:spTree>
    <p:extLst>
      <p:ext uri="{BB962C8B-B14F-4D97-AF65-F5344CB8AC3E}">
        <p14:creationId xmlns:p14="http://schemas.microsoft.com/office/powerpoint/2010/main" val="334572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Dr. appointment:</a:t>
            </a:r>
          </a:p>
          <a:p>
            <a:pPr lvl="1">
              <a:buFont typeface="Courier New" panose="02070309020205020404" pitchFamily="49" charset="0"/>
              <a:buChar char="o"/>
            </a:pPr>
            <a:r>
              <a:rPr lang="en-US" sz="2800" dirty="0"/>
              <a:t> Referred for X-ray of stomach</a:t>
            </a:r>
          </a:p>
          <a:p>
            <a:pPr lvl="1">
              <a:buFont typeface="Courier New" panose="02070309020205020404" pitchFamily="49" charset="0"/>
              <a:buChar char="o"/>
            </a:pPr>
            <a:r>
              <a:rPr lang="en-US" sz="2800" dirty="0"/>
              <a:t> Referred to Sterling Lyon Pediatrics for ASD rule in/out</a:t>
            </a:r>
          </a:p>
          <a:p>
            <a:pPr>
              <a:buFont typeface="Arial" panose="020B0604020202020204" pitchFamily="34" charset="0"/>
              <a:buChar char="•"/>
            </a:pPr>
            <a:r>
              <a:rPr lang="en-US" dirty="0"/>
              <a:t>Added even smaller steps on the communication ladder to find success</a:t>
            </a:r>
          </a:p>
          <a:p>
            <a:pPr lvl="1">
              <a:buFont typeface="Courier New" panose="02070309020205020404" pitchFamily="49" charset="0"/>
              <a:buChar char="o"/>
            </a:pPr>
            <a:r>
              <a:rPr lang="en-US" sz="2800" dirty="0"/>
              <a:t> Between step 5 (blowing air) and step 6 (voiceless sounds) we added step 5.5 (blowing air with sounds; e.g. musical instruments played by mouth)</a:t>
            </a:r>
          </a:p>
          <a:p>
            <a:endParaRPr lang="en-US" dirty="0"/>
          </a:p>
          <a:p>
            <a:pPr>
              <a:buFont typeface="Arial" panose="020B0604020202020204" pitchFamily="34" charset="0"/>
              <a:buChar char="•"/>
            </a:pPr>
            <a:endParaRPr lang="en-US" dirty="0"/>
          </a:p>
          <a:p>
            <a:pPr marL="457200" lvl="1" indent="0">
              <a:buNone/>
            </a:pPr>
            <a:endParaRPr lang="en-US" dirty="0"/>
          </a:p>
          <a:p>
            <a:pPr>
              <a:buFont typeface="Arial" panose="020B0604020202020204" pitchFamily="34" charset="0"/>
              <a:buChar char="•"/>
            </a:pPr>
            <a:endParaRPr lang="en-US" dirty="0"/>
          </a:p>
          <a:p>
            <a:pPr lvl="2">
              <a:buFont typeface="Courier New" panose="02070309020205020404" pitchFamily="49" charset="0"/>
              <a:buChar char="o"/>
            </a:pPr>
            <a:endParaRPr lang="en-US"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48</a:t>
            </a:fld>
            <a:endParaRPr lang="en-US" dirty="0"/>
          </a:p>
        </p:txBody>
      </p:sp>
    </p:spTree>
    <p:extLst>
      <p:ext uri="{BB962C8B-B14F-4D97-AF65-F5344CB8AC3E}">
        <p14:creationId xmlns:p14="http://schemas.microsoft.com/office/powerpoint/2010/main" val="3583254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March 2023 EA working with student went on leave and I took over fading</a:t>
            </a:r>
          </a:p>
          <a:p>
            <a:pPr>
              <a:buFont typeface="Arial" panose="020B0604020202020204" pitchFamily="34" charset="0"/>
              <a:buChar char="•"/>
            </a:pPr>
            <a:r>
              <a:rPr lang="en-US" dirty="0"/>
              <a:t>April 2023 Mom stopped following up with appointments and referrals</a:t>
            </a:r>
          </a:p>
          <a:p>
            <a:pPr lvl="1">
              <a:buFont typeface="Courier New" panose="02070309020205020404" pitchFamily="49" charset="0"/>
              <a:buChar char="o"/>
            </a:pPr>
            <a:r>
              <a:rPr lang="en-US" sz="2800" dirty="0"/>
              <a:t> Would agree with us at meetings</a:t>
            </a:r>
          </a:p>
          <a:p>
            <a:pPr lvl="1">
              <a:buFont typeface="Courier New" panose="02070309020205020404" pitchFamily="49" charset="0"/>
              <a:buChar char="o"/>
            </a:pPr>
            <a:r>
              <a:rPr lang="en-US" sz="2800" dirty="0"/>
              <a:t> Strongest Families referral expired</a:t>
            </a:r>
          </a:p>
          <a:p>
            <a:pPr>
              <a:buFont typeface="Arial" panose="020B0604020202020204" pitchFamily="34" charset="0"/>
              <a:buChar char="•"/>
            </a:pPr>
            <a:r>
              <a:rPr lang="en-US" dirty="0"/>
              <a:t>May 2023 some spontaneous small successes</a:t>
            </a:r>
          </a:p>
          <a:p>
            <a:pPr lvl="1">
              <a:buFont typeface="Courier New" panose="02070309020205020404" pitchFamily="49" charset="0"/>
              <a:buChar char="o"/>
            </a:pPr>
            <a:r>
              <a:rPr lang="en-US" sz="2800" dirty="0"/>
              <a:t> Making lots of nonsense sounds in hallways and in classroom</a:t>
            </a:r>
          </a:p>
          <a:p>
            <a:pPr lvl="1">
              <a:buFont typeface="Courier New" panose="02070309020205020404" pitchFamily="49" charset="0"/>
              <a:buChar char="o"/>
            </a:pPr>
            <a:r>
              <a:rPr lang="en-US" sz="2800" dirty="0"/>
              <a:t> Began talking to lunch friend in room with door open; mask off to eat</a:t>
            </a:r>
          </a:p>
          <a:p>
            <a:pPr lvl="1">
              <a:buFont typeface="Courier New" panose="02070309020205020404" pitchFamily="49" charset="0"/>
              <a:buChar char="o"/>
            </a:pPr>
            <a:r>
              <a:rPr lang="en-US" sz="2800" dirty="0"/>
              <a:t> Whispered in teacher’s ear in classroom</a:t>
            </a:r>
          </a:p>
          <a:p>
            <a:pPr>
              <a:buFont typeface="Arial" panose="020B0604020202020204" pitchFamily="34" charset="0"/>
              <a:buChar char="•"/>
            </a:pPr>
            <a:endParaRPr lang="en-US" dirty="0"/>
          </a:p>
          <a:p>
            <a:pPr marL="457200" lvl="1" indent="0">
              <a:buNone/>
            </a:pPr>
            <a:endParaRPr lang="en-US" dirty="0"/>
          </a:p>
          <a:p>
            <a:pPr>
              <a:buFont typeface="Arial" panose="020B0604020202020204" pitchFamily="34" charset="0"/>
              <a:buChar char="•"/>
            </a:pPr>
            <a:endParaRPr lang="en-US" dirty="0"/>
          </a:p>
          <a:p>
            <a:pPr lvl="2">
              <a:buFont typeface="Courier New" panose="02070309020205020404" pitchFamily="49" charset="0"/>
              <a:buChar char="o"/>
            </a:pPr>
            <a:endParaRPr lang="en-US"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49</a:t>
            </a:fld>
            <a:endParaRPr lang="en-US" dirty="0"/>
          </a:p>
        </p:txBody>
      </p:sp>
    </p:spTree>
    <p:extLst>
      <p:ext uri="{BB962C8B-B14F-4D97-AF65-F5344CB8AC3E}">
        <p14:creationId xmlns:p14="http://schemas.microsoft.com/office/powerpoint/2010/main" val="14143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2B24-E2C5-CEAB-2EB4-1CB1894B33CF}"/>
              </a:ext>
            </a:extLst>
          </p:cNvPr>
          <p:cNvSpPr>
            <a:spLocks noGrp="1"/>
          </p:cNvSpPr>
          <p:nvPr>
            <p:ph type="title"/>
          </p:nvPr>
        </p:nvSpPr>
        <p:spPr>
          <a:xfrm>
            <a:off x="576070" y="82296"/>
            <a:ext cx="11087609" cy="1298448"/>
          </a:xfrm>
        </p:spPr>
        <p:txBody>
          <a:bodyPr anchor="b">
            <a:normAutofit/>
          </a:bodyPr>
          <a:lstStyle/>
          <a:p>
            <a:r>
              <a:rPr lang="en-US" dirty="0"/>
              <a:t>what is selective mutism?</a:t>
            </a:r>
          </a:p>
        </p:txBody>
      </p:sp>
      <p:sp>
        <p:nvSpPr>
          <p:cNvPr id="3" name="Content Placeholder 2">
            <a:extLst>
              <a:ext uri="{FF2B5EF4-FFF2-40B4-BE49-F238E27FC236}">
                <a16:creationId xmlns:a16="http://schemas.microsoft.com/office/drawing/2014/main" id="{8808B32B-4277-5420-30E3-1A6C072B7501}"/>
              </a:ext>
            </a:extLst>
          </p:cNvPr>
          <p:cNvSpPr>
            <a:spLocks noGrp="1"/>
          </p:cNvSpPr>
          <p:nvPr>
            <p:ph sz="half" idx="1"/>
          </p:nvPr>
        </p:nvSpPr>
        <p:spPr>
          <a:xfrm>
            <a:off x="576069" y="1514729"/>
            <a:ext cx="11163985" cy="5343271"/>
          </a:xfrm>
        </p:spPr>
        <p:txBody>
          <a:bodyPr>
            <a:normAutofit/>
          </a:bodyPr>
          <a:lstStyle/>
          <a:p>
            <a:pPr>
              <a:buFont typeface="Arial" panose="020B0604020202020204" pitchFamily="34" charset="0"/>
              <a:buChar char="•"/>
            </a:pPr>
            <a:r>
              <a:rPr lang="en-US" dirty="0"/>
              <a:t>Anxiety disorder</a:t>
            </a:r>
          </a:p>
          <a:p>
            <a:pPr lvl="1">
              <a:buFont typeface="Courier New" panose="02070309020205020404" pitchFamily="49" charset="0"/>
              <a:buChar char="o"/>
            </a:pPr>
            <a:r>
              <a:rPr lang="en-US" sz="2800" dirty="0"/>
              <a:t> 90% of kids with SM also have social phobia</a:t>
            </a:r>
          </a:p>
          <a:p>
            <a:pPr lvl="1">
              <a:buFont typeface="Courier New" panose="02070309020205020404" pitchFamily="49" charset="0"/>
              <a:buChar char="o"/>
            </a:pPr>
            <a:r>
              <a:rPr lang="en-US" sz="2800" dirty="0"/>
              <a:t> SM: fear of speaking</a:t>
            </a:r>
          </a:p>
          <a:p>
            <a:pPr lvl="1">
              <a:buFont typeface="Courier New" panose="02070309020205020404" pitchFamily="49" charset="0"/>
              <a:buChar char="o"/>
            </a:pPr>
            <a:r>
              <a:rPr lang="en-US" sz="2800" dirty="0"/>
              <a:t> Social phobia: fear of attention</a:t>
            </a:r>
          </a:p>
          <a:p>
            <a:pPr>
              <a:buFont typeface="Arial" panose="020B0604020202020204" pitchFamily="34" charset="0"/>
              <a:buChar char="•"/>
            </a:pPr>
            <a:r>
              <a:rPr lang="en-US" dirty="0"/>
              <a:t>Self-protective, usually not oppositional</a:t>
            </a:r>
          </a:p>
          <a:p>
            <a:pPr>
              <a:buFont typeface="Arial" panose="020B0604020202020204" pitchFamily="34" charset="0"/>
              <a:buChar char="•"/>
            </a:pPr>
            <a:r>
              <a:rPr lang="en-US" dirty="0"/>
              <a:t>Kids aren’t CHOOSING (selecting) to not speak; “select” because it occurs in select environments</a:t>
            </a:r>
          </a:p>
          <a:p>
            <a:pPr>
              <a:buFont typeface="Arial" panose="020B0604020202020204" pitchFamily="34" charset="0"/>
              <a:buChar char="•"/>
            </a:pPr>
            <a:r>
              <a:rPr lang="en-US" dirty="0"/>
              <a:t>Difference between shy and SM:</a:t>
            </a:r>
          </a:p>
          <a:p>
            <a:pPr lvl="1">
              <a:buFont typeface="Courier New" panose="02070309020205020404" pitchFamily="49" charset="0"/>
              <a:buChar char="o"/>
            </a:pPr>
            <a:r>
              <a:rPr lang="en-US" sz="2800" dirty="0"/>
              <a:t> Shy is a personality style that appears across </a:t>
            </a:r>
            <a:r>
              <a:rPr lang="en-US" sz="2800" u="sng" dirty="0"/>
              <a:t>all environments</a:t>
            </a:r>
          </a:p>
          <a:p>
            <a:pPr lvl="1">
              <a:buFont typeface="Courier New" panose="02070309020205020404" pitchFamily="49" charset="0"/>
              <a:buChar char="o"/>
            </a:pPr>
            <a:r>
              <a:rPr lang="en-US" sz="2800" dirty="0"/>
              <a:t> SM is an anxiety-based </a:t>
            </a:r>
            <a:r>
              <a:rPr lang="en-US" sz="2800" dirty="0" err="1"/>
              <a:t>behaviour</a:t>
            </a:r>
            <a:r>
              <a:rPr lang="en-US" sz="2800" dirty="0"/>
              <a:t> that only occurs in </a:t>
            </a:r>
            <a:r>
              <a:rPr lang="en-US" sz="2800" u="sng" dirty="0"/>
              <a:t>select environments</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8842936-DF50-EFC3-019B-A97EA6DB2D1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9C4444DE-C2E2-D06E-D791-98F755219FD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selective mutism intervention</a:t>
            </a:r>
          </a:p>
        </p:txBody>
      </p:sp>
      <p:sp>
        <p:nvSpPr>
          <p:cNvPr id="6" name="Slide Number Placeholder 5">
            <a:extLst>
              <a:ext uri="{FF2B5EF4-FFF2-40B4-BE49-F238E27FC236}">
                <a16:creationId xmlns:a16="http://schemas.microsoft.com/office/drawing/2014/main" id="{4CEBF579-0959-8771-4814-D4B6404ED741}"/>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5</a:t>
            </a:fld>
            <a:endParaRPr lang="en-US"/>
          </a:p>
        </p:txBody>
      </p:sp>
    </p:spTree>
    <p:extLst>
      <p:ext uri="{BB962C8B-B14F-4D97-AF65-F5344CB8AC3E}">
        <p14:creationId xmlns:p14="http://schemas.microsoft.com/office/powerpoint/2010/main" val="2176483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576072" y="1502559"/>
            <a:ext cx="11227045" cy="4677524"/>
          </a:xfrm>
        </p:spPr>
        <p:txBody>
          <a:bodyPr>
            <a:noAutofit/>
          </a:bodyPr>
          <a:lstStyle/>
          <a:p>
            <a:pPr>
              <a:buFont typeface="Arial" panose="020B0604020202020204" pitchFamily="34" charset="0"/>
              <a:buChar char="•"/>
            </a:pPr>
            <a:r>
              <a:rPr lang="en-US" dirty="0"/>
              <a:t>Operational definition of success: increase of speech in social situations</a:t>
            </a:r>
          </a:p>
          <a:p>
            <a:pPr>
              <a:buFont typeface="Arial" panose="020B0604020202020204" pitchFamily="34" charset="0"/>
              <a:buChar char="•"/>
            </a:pPr>
            <a:r>
              <a:rPr lang="en-US" dirty="0"/>
              <a:t>Fading/shaping sessions summary:</a:t>
            </a:r>
          </a:p>
          <a:p>
            <a:pPr lvl="1">
              <a:buFont typeface="Courier New" panose="02070309020205020404" pitchFamily="49" charset="0"/>
              <a:buChar char="o"/>
            </a:pPr>
            <a:r>
              <a:rPr lang="en-US" sz="2800" dirty="0"/>
              <a:t> November 1, 2022 – May 12, 2023</a:t>
            </a:r>
          </a:p>
          <a:p>
            <a:pPr lvl="1">
              <a:buFont typeface="Courier New" panose="02070309020205020404" pitchFamily="49" charset="0"/>
              <a:buChar char="o"/>
            </a:pPr>
            <a:r>
              <a:rPr lang="en-US" sz="2800" dirty="0"/>
              <a:t> 39 sessions</a:t>
            </a:r>
          </a:p>
          <a:p>
            <a:pPr lvl="1">
              <a:buFont typeface="Courier New" panose="02070309020205020404" pitchFamily="49" charset="0"/>
              <a:buChar char="o"/>
            </a:pPr>
            <a:r>
              <a:rPr lang="en-US" sz="2800" dirty="0"/>
              <a:t> ~30 mins each</a:t>
            </a:r>
          </a:p>
          <a:p>
            <a:pPr>
              <a:buFont typeface="Arial" panose="020B0604020202020204" pitchFamily="34" charset="0"/>
              <a:buChar char="•"/>
            </a:pPr>
            <a:r>
              <a:rPr lang="en-US" dirty="0"/>
              <a:t>Shaping (communication ladder):</a:t>
            </a:r>
          </a:p>
          <a:p>
            <a:pPr lvl="1">
              <a:buFont typeface="Courier New" panose="02070309020205020404" pitchFamily="49" charset="0"/>
              <a:buChar char="o"/>
            </a:pPr>
            <a:r>
              <a:rPr lang="en-US" sz="2800" dirty="0"/>
              <a:t> Began at step 2 of 12 (non-</a:t>
            </a:r>
            <a:r>
              <a:rPr lang="en-US" sz="2800" dirty="0" err="1"/>
              <a:t>verbals</a:t>
            </a:r>
            <a:r>
              <a:rPr lang="en-US" sz="2800" dirty="0"/>
              <a:t>)</a:t>
            </a:r>
          </a:p>
          <a:p>
            <a:pPr lvl="1">
              <a:buFont typeface="Courier New" panose="02070309020205020404" pitchFamily="49" charset="0"/>
              <a:buChar char="o"/>
            </a:pPr>
            <a:r>
              <a:rPr lang="en-US" sz="2800" dirty="0"/>
              <a:t> Ended at step 9 of 12 (sound combinations; cat sounds)</a:t>
            </a:r>
          </a:p>
          <a:p>
            <a:pPr lvl="1">
              <a:buFont typeface="Courier New" panose="02070309020205020404" pitchFamily="49" charset="0"/>
              <a:buChar char="o"/>
            </a:pPr>
            <a:r>
              <a:rPr lang="en-US" sz="2800" dirty="0"/>
              <a:t> Student improved 7 steps</a:t>
            </a:r>
          </a:p>
          <a:p>
            <a:pPr lvl="1">
              <a:buFont typeface="Courier New" panose="02070309020205020404" pitchFamily="49" charset="0"/>
              <a:buChar char="o"/>
            </a:pPr>
            <a:r>
              <a:rPr lang="en-US" sz="2800" dirty="0"/>
              <a:t> Never got to try fading procedure due to lack of one-word utterances</a:t>
            </a:r>
          </a:p>
          <a:p>
            <a:pPr lvl="1">
              <a:buFont typeface="Courier New" panose="02070309020205020404" pitchFamily="49" charset="0"/>
              <a:buChar char="o"/>
            </a:pPr>
            <a:endParaRPr lang="en-US" sz="2800" dirty="0"/>
          </a:p>
          <a:p>
            <a:pPr>
              <a:buFont typeface="Arial" panose="020B0604020202020204" pitchFamily="34" charset="0"/>
              <a:buChar char="•"/>
            </a:pPr>
            <a:endParaRPr lang="en-US" dirty="0"/>
          </a:p>
          <a:p>
            <a:pPr lvl="2">
              <a:buFont typeface="Courier New" panose="02070309020205020404" pitchFamily="49" charset="0"/>
              <a:buChar char="o"/>
            </a:pPr>
            <a:endParaRPr lang="en-US" dirty="0"/>
          </a:p>
          <a:p>
            <a:pPr lvl="2">
              <a:buFont typeface="Courier New" panose="02070309020205020404" pitchFamily="49" charset="0"/>
              <a:buChar char="o"/>
            </a:pPr>
            <a:endParaRPr lang="en-US" sz="2400" dirty="0"/>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50</a:t>
            </a:fld>
            <a:endParaRPr lang="en-US" dirty="0"/>
          </a:p>
        </p:txBody>
      </p:sp>
    </p:spTree>
    <p:extLst>
      <p:ext uri="{BB962C8B-B14F-4D97-AF65-F5344CB8AC3E}">
        <p14:creationId xmlns:p14="http://schemas.microsoft.com/office/powerpoint/2010/main" val="3526855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8208-871C-29D0-58F6-8F4D72C73CF1}"/>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454888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424B-3584-0A69-C02E-3D3F3004442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676EA56-A733-83E1-E2FD-D3D5B0C18F71}"/>
              </a:ext>
            </a:extLst>
          </p:cNvPr>
          <p:cNvSpPr>
            <a:spLocks noGrp="1"/>
          </p:cNvSpPr>
          <p:nvPr>
            <p:ph idx="1"/>
          </p:nvPr>
        </p:nvSpPr>
        <p:spPr>
          <a:xfrm>
            <a:off x="365760" y="1380744"/>
            <a:ext cx="11521440" cy="4677524"/>
          </a:xfrm>
        </p:spPr>
        <p:txBody>
          <a:bodyPr>
            <a:noAutofit/>
          </a:bodyPr>
          <a:lstStyle/>
          <a:p>
            <a:pPr marL="514350" marR="0" indent="-285750">
              <a:lnSpc>
                <a:spcPct val="107000"/>
              </a:lnSpc>
              <a:spcBef>
                <a:spcPts val="0"/>
              </a:spcBef>
              <a:spcAft>
                <a:spcPts val="0"/>
              </a:spcAft>
              <a:buFont typeface="Arial" panose="020B0604020202020204" pitchFamily="34" charset="0"/>
              <a:buChar char="•"/>
            </a:pPr>
            <a:r>
              <a:rPr lang="en-US" sz="1800" b="1" dirty="0">
                <a:effectLst/>
                <a:ea typeface="Calibri" panose="020F0502020204030204" pitchFamily="34" charset="0"/>
                <a:cs typeface="Times New Roman" panose="02020603050405020304" pitchFamily="18" charset="0"/>
              </a:rPr>
              <a:t>Books</a:t>
            </a:r>
            <a:endParaRPr lang="en-US" sz="1800" dirty="0">
              <a:effectLst/>
              <a:ea typeface="Calibri" panose="020F0502020204030204" pitchFamily="34" charset="0"/>
              <a:cs typeface="Times New Roman" panose="02020603050405020304" pitchFamily="18" charset="0"/>
            </a:endParaRP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Cline, T. &amp; Baldwin, S. (2001). Selective Mutism in Children, </a:t>
            </a:r>
            <a:r>
              <a:rPr lang="en-US" sz="1800" dirty="0" err="1">
                <a:effectLst/>
                <a:ea typeface="Calibri" panose="020F0502020204030204" pitchFamily="34" charset="0"/>
                <a:cs typeface="Times New Roman" panose="02020603050405020304" pitchFamily="18" charset="0"/>
              </a:rPr>
              <a:t>Whurr</a:t>
            </a:r>
            <a:r>
              <a:rPr lang="en-US" sz="1800" dirty="0">
                <a:effectLst/>
                <a:ea typeface="Calibri" panose="020F0502020204030204" pitchFamily="34" charset="0"/>
                <a:cs typeface="Times New Roman" panose="02020603050405020304" pitchFamily="18" charset="0"/>
              </a:rPr>
              <a:t> Publishers. Kearney, C. (2010). Helping Children with Selective Mutism and Their Parents: A Guide for School-Based Professionals.</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Johnson, M. &amp; </a:t>
            </a:r>
            <a:r>
              <a:rPr lang="en-US" sz="1800" dirty="0" err="1">
                <a:effectLst/>
                <a:ea typeface="Calibri" panose="020F0502020204030204" pitchFamily="34" charset="0"/>
                <a:cs typeface="Times New Roman" panose="02020603050405020304" pitchFamily="18" charset="0"/>
              </a:rPr>
              <a:t>Wintgens</a:t>
            </a:r>
            <a:r>
              <a:rPr lang="en-US" sz="1800" dirty="0">
                <a:effectLst/>
                <a:ea typeface="Calibri" panose="020F0502020204030204" pitchFamily="34" charset="0"/>
                <a:cs typeface="Times New Roman" panose="02020603050405020304" pitchFamily="18" charset="0"/>
              </a:rPr>
              <a:t>, A. (2001). The Selective Mutism Resource Manual, </a:t>
            </a:r>
            <a:r>
              <a:rPr lang="en-US" sz="1800" dirty="0" err="1">
                <a:effectLst/>
                <a:ea typeface="Calibri" panose="020F0502020204030204" pitchFamily="34" charset="0"/>
                <a:cs typeface="Times New Roman" panose="02020603050405020304" pitchFamily="18" charset="0"/>
              </a:rPr>
              <a:t>Speechmark</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McHolm</a:t>
            </a:r>
            <a:r>
              <a:rPr lang="en-US" sz="1800" dirty="0">
                <a:effectLst/>
                <a:ea typeface="Calibri" panose="020F0502020204030204" pitchFamily="34" charset="0"/>
                <a:cs typeface="Times New Roman" panose="02020603050405020304" pitchFamily="18" charset="0"/>
              </a:rPr>
              <a:t>, A., Cunningham, C., &amp; Vanier, M. (2005) Helping Your Child with Selective Mutism: Practical Steps to Overcome a Fear of Speaking, New Harbinger Press.</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Schaefer, C. &amp; Freidman, J. (1992). Cat’s Got Your Tongue?, </a:t>
            </a:r>
            <a:r>
              <a:rPr lang="en-US" sz="1800" dirty="0" err="1">
                <a:effectLst/>
                <a:ea typeface="Calibri" panose="020F0502020204030204" pitchFamily="34" charset="0"/>
                <a:cs typeface="Times New Roman" panose="02020603050405020304" pitchFamily="18" charset="0"/>
              </a:rPr>
              <a:t>Magination</a:t>
            </a:r>
            <a:r>
              <a:rPr lang="en-US" sz="1800" dirty="0">
                <a:effectLst/>
                <a:ea typeface="Calibri" panose="020F0502020204030204" pitchFamily="34" charset="0"/>
                <a:cs typeface="Times New Roman" panose="02020603050405020304" pitchFamily="18" charset="0"/>
              </a:rPr>
              <a:t> Press.</a:t>
            </a:r>
          </a:p>
          <a:p>
            <a:pPr marL="914400" lvl="1">
              <a:lnSpc>
                <a:spcPct val="107000"/>
              </a:lnSpc>
              <a:spcBef>
                <a:spcPts val="0"/>
              </a:spcBef>
            </a:pPr>
            <a:r>
              <a:rPr lang="en-US" sz="1800" dirty="0" err="1">
                <a:effectLst/>
                <a:ea typeface="Calibri" panose="020F0502020204030204" pitchFamily="34" charset="0"/>
                <a:cs typeface="Times New Roman" panose="02020603050405020304" pitchFamily="18" charset="0"/>
              </a:rPr>
              <a:t>Shipon</a:t>
            </a:r>
            <a:r>
              <a:rPr lang="en-US" sz="1800" dirty="0">
                <a:effectLst/>
                <a:ea typeface="Calibri" panose="020F0502020204030204" pitchFamily="34" charset="0"/>
                <a:cs typeface="Times New Roman" panose="02020603050405020304" pitchFamily="18" charset="0"/>
              </a:rPr>
              <a:t>-Blum, E. (2003). Understanding Katie, Selective Mutism Anxiety Research and Treatment Center.</a:t>
            </a:r>
          </a:p>
          <a:p>
            <a:pPr marL="514350" marR="0" indent="-285750">
              <a:lnSpc>
                <a:spcPct val="107000"/>
              </a:lnSpc>
              <a:spcBef>
                <a:spcPts val="0"/>
              </a:spcBef>
              <a:spcAft>
                <a:spcPts val="0"/>
              </a:spcAft>
              <a:buFont typeface="Arial" panose="020B0604020202020204" pitchFamily="34" charset="0"/>
              <a:buChar char="•"/>
            </a:pPr>
            <a:r>
              <a:rPr lang="en-US" sz="1800" b="1" dirty="0">
                <a:effectLst/>
                <a:ea typeface="Calibri" panose="020F0502020204030204" pitchFamily="34" charset="0"/>
                <a:cs typeface="Times New Roman" panose="02020603050405020304" pitchFamily="18" charset="0"/>
              </a:rPr>
              <a:t>Websites</a:t>
            </a:r>
            <a:endParaRPr lang="en-US" sz="1800" dirty="0">
              <a:effectLst/>
              <a:ea typeface="Calibri" panose="020F0502020204030204" pitchFamily="34" charset="0"/>
              <a:cs typeface="Times New Roman" panose="02020603050405020304" pitchFamily="18" charset="0"/>
            </a:endParaRP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Dr. </a:t>
            </a:r>
            <a:r>
              <a:rPr lang="en-US" sz="1800" dirty="0" err="1">
                <a:effectLst/>
                <a:ea typeface="Calibri" panose="020F0502020204030204" pitchFamily="34" charset="0"/>
                <a:cs typeface="Times New Roman" panose="02020603050405020304" pitchFamily="18" charset="0"/>
              </a:rPr>
              <a:t>Kotrba’s</a:t>
            </a:r>
            <a:r>
              <a:rPr lang="en-US" sz="1800" dirty="0">
                <a:effectLst/>
                <a:ea typeface="Calibri" panose="020F0502020204030204" pitchFamily="34" charset="0"/>
                <a:cs typeface="Times New Roman" panose="02020603050405020304" pitchFamily="18" charset="0"/>
              </a:rPr>
              <a:t> Website: www.selectivemutismtreatment.com</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The Selective Mutism Group: http://www.selectivemutism.org/</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Selective Mutism Foundation: http://www.selectivemutismfoundation.org/</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Selective Mutism Information and Resource Association: http://www.selectivemutism.co.uk/component/option,com_frontpage/Itemid,1/</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The Anxiety Network International Home Page for Selective Mutism: http://www.anxietynetwork.com/spsm.html</a:t>
            </a:r>
          </a:p>
          <a:p>
            <a:pPr marL="914400" lvl="1">
              <a:lnSpc>
                <a:spcPct val="107000"/>
              </a:lnSpc>
              <a:spcBef>
                <a:spcPts val="0"/>
              </a:spcBef>
            </a:pPr>
            <a:r>
              <a:rPr lang="en-US" sz="1800" dirty="0">
                <a:effectLst/>
                <a:ea typeface="Calibri" panose="020F0502020204030204" pitchFamily="34" charset="0"/>
                <a:cs typeface="Times New Roman" panose="02020603050405020304" pitchFamily="18" charset="0"/>
              </a:rPr>
              <a:t>Child Mind Institute Website: http://www.childmind.org/en/clinics/programs/selective-mutism-program</a:t>
            </a:r>
          </a:p>
        </p:txBody>
      </p:sp>
      <p:sp>
        <p:nvSpPr>
          <p:cNvPr id="4" name="Date Placeholder 3">
            <a:extLst>
              <a:ext uri="{FF2B5EF4-FFF2-40B4-BE49-F238E27FC236}">
                <a16:creationId xmlns:a16="http://schemas.microsoft.com/office/drawing/2014/main" id="{CD6477EE-B845-9271-FAC4-D29323836AA2}"/>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CF258CB9-C8F3-B84F-1A7B-437F4A219DB6}"/>
              </a:ext>
            </a:extLst>
          </p:cNvPr>
          <p:cNvSpPr>
            <a:spLocks noGrp="1"/>
          </p:cNvSpPr>
          <p:nvPr>
            <p:ph type="ftr" sz="quarter" idx="11"/>
          </p:nvPr>
        </p:nvSpPr>
        <p:spPr>
          <a:xfrm>
            <a:off x="4376928" y="6476264"/>
            <a:ext cx="3438144" cy="310896"/>
          </a:xfrm>
        </p:spPr>
        <p:txBody>
          <a:bodyPr/>
          <a:lstStyle/>
          <a:p>
            <a:r>
              <a:rPr lang="en-US" dirty="0"/>
              <a:t>selective mutism intervention</a:t>
            </a:r>
          </a:p>
        </p:txBody>
      </p:sp>
      <p:sp>
        <p:nvSpPr>
          <p:cNvPr id="6" name="Slide Number Placeholder 5">
            <a:extLst>
              <a:ext uri="{FF2B5EF4-FFF2-40B4-BE49-F238E27FC236}">
                <a16:creationId xmlns:a16="http://schemas.microsoft.com/office/drawing/2014/main" id="{C61254B1-3D75-8397-F50B-2624C8720A87}"/>
              </a:ext>
            </a:extLst>
          </p:cNvPr>
          <p:cNvSpPr>
            <a:spLocks noGrp="1"/>
          </p:cNvSpPr>
          <p:nvPr>
            <p:ph type="sldNum" sz="quarter" idx="12"/>
          </p:nvPr>
        </p:nvSpPr>
        <p:spPr/>
        <p:txBody>
          <a:bodyPr/>
          <a:lstStyle/>
          <a:p>
            <a:fld id="{58FB4751-880F-D840-AAA9-3A15815CC996}" type="slidenum">
              <a:rPr lang="en-US" smtClean="0"/>
              <a:t>52</a:t>
            </a:fld>
            <a:endParaRPr lang="en-US" dirty="0"/>
          </a:p>
        </p:txBody>
      </p:sp>
    </p:spTree>
    <p:extLst>
      <p:ext uri="{BB962C8B-B14F-4D97-AF65-F5344CB8AC3E}">
        <p14:creationId xmlns:p14="http://schemas.microsoft.com/office/powerpoint/2010/main" val="802408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417443"/>
            <a:ext cx="9144000" cy="3140589"/>
          </a:xfrm>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524000" y="3602037"/>
            <a:ext cx="9144000" cy="2297317"/>
          </a:xfrm>
        </p:spPr>
        <p:txBody>
          <a:bodyPr>
            <a:normAutofit/>
          </a:bodyPr>
          <a:lstStyle/>
          <a:p>
            <a:r>
              <a:rPr lang="en-US" dirty="0"/>
              <a:t>Laura Sander</a:t>
            </a:r>
          </a:p>
          <a:p>
            <a:r>
              <a:rPr lang="en-US" dirty="0"/>
              <a:t>lsander@sunrisesd.ca</a:t>
            </a:r>
          </a:p>
        </p:txBody>
      </p:sp>
    </p:spTree>
    <p:extLst>
      <p:ext uri="{BB962C8B-B14F-4D97-AF65-F5344CB8AC3E}">
        <p14:creationId xmlns:p14="http://schemas.microsoft.com/office/powerpoint/2010/main" val="257793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2B24-E2C5-CEAB-2EB4-1CB1894B33CF}"/>
              </a:ext>
            </a:extLst>
          </p:cNvPr>
          <p:cNvSpPr>
            <a:spLocks noGrp="1"/>
          </p:cNvSpPr>
          <p:nvPr>
            <p:ph type="title"/>
          </p:nvPr>
        </p:nvSpPr>
        <p:spPr>
          <a:xfrm>
            <a:off x="576070" y="82296"/>
            <a:ext cx="11087609" cy="1298448"/>
          </a:xfrm>
        </p:spPr>
        <p:txBody>
          <a:bodyPr anchor="b">
            <a:normAutofit/>
          </a:bodyPr>
          <a:lstStyle/>
          <a:p>
            <a:r>
              <a:rPr lang="en-US" dirty="0"/>
              <a:t>what is selective mutism?</a:t>
            </a:r>
          </a:p>
        </p:txBody>
      </p:sp>
      <p:sp>
        <p:nvSpPr>
          <p:cNvPr id="3" name="Content Placeholder 2">
            <a:extLst>
              <a:ext uri="{FF2B5EF4-FFF2-40B4-BE49-F238E27FC236}">
                <a16:creationId xmlns:a16="http://schemas.microsoft.com/office/drawing/2014/main" id="{8808B32B-4277-5420-30E3-1A6C072B7501}"/>
              </a:ext>
            </a:extLst>
          </p:cNvPr>
          <p:cNvSpPr>
            <a:spLocks noGrp="1"/>
          </p:cNvSpPr>
          <p:nvPr>
            <p:ph sz="half" idx="1"/>
          </p:nvPr>
        </p:nvSpPr>
        <p:spPr>
          <a:xfrm>
            <a:off x="576070" y="1468273"/>
            <a:ext cx="10418380" cy="4351338"/>
          </a:xfrm>
        </p:spPr>
        <p:txBody>
          <a:bodyPr>
            <a:normAutofit lnSpcReduction="10000"/>
          </a:bodyPr>
          <a:lstStyle/>
          <a:p>
            <a:pPr>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Severity</a:t>
            </a:r>
          </a:p>
          <a:p>
            <a:pPr marR="0" lvl="1">
              <a:lnSpc>
                <a:spcPct val="107000"/>
              </a:lnSpc>
              <a:spcBef>
                <a:spcPts val="0"/>
              </a:spcBef>
              <a:spcAft>
                <a:spcPts val="0"/>
              </a:spcAft>
              <a:buFont typeface="Courier New" panose="02070309020205020404" pitchFamily="49" charset="0"/>
              <a:buChar char="o"/>
            </a:pPr>
            <a:r>
              <a:rPr lang="en-US" sz="2800" dirty="0">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Severe: doesn’t speak outside of the home setting</a:t>
            </a:r>
          </a:p>
          <a:p>
            <a:pPr marL="742950" marR="0" lvl="1" indent="-285750">
              <a:lnSpc>
                <a:spcPct val="107000"/>
              </a:lnSpc>
              <a:spcBef>
                <a:spcPts val="0"/>
              </a:spcBef>
              <a:spcAft>
                <a:spcPts val="0"/>
              </a:spcAft>
              <a:buFont typeface="Courier New" panose="02070309020205020404" pitchFamily="49" charset="0"/>
              <a:buChar char="o"/>
            </a:pPr>
            <a:r>
              <a:rPr lang="en-US" sz="2800" dirty="0">
                <a:effectLst/>
                <a:ea typeface="Calibri" panose="020F0502020204030204" pitchFamily="34" charset="0"/>
                <a:cs typeface="Times New Roman" panose="02020603050405020304" pitchFamily="18" charset="0"/>
              </a:rPr>
              <a:t>Moderate: speaks to some school staff members 1-on-1</a:t>
            </a:r>
          </a:p>
          <a:p>
            <a:pPr marL="742950" marR="0" lvl="1" indent="-285750">
              <a:lnSpc>
                <a:spcPct val="107000"/>
              </a:lnSpc>
              <a:spcBef>
                <a:spcPts val="0"/>
              </a:spcBef>
              <a:spcAft>
                <a:spcPts val="0"/>
              </a:spcAft>
              <a:buFont typeface="Courier New" panose="02070309020205020404" pitchFamily="49" charset="0"/>
              <a:buChar char="o"/>
            </a:pPr>
            <a:r>
              <a:rPr lang="en-US" sz="2800" dirty="0">
                <a:effectLst/>
                <a:ea typeface="Calibri" panose="020F0502020204030204" pitchFamily="34" charset="0"/>
                <a:cs typeface="Times New Roman" panose="02020603050405020304" pitchFamily="18" charset="0"/>
              </a:rPr>
              <a:t>Mild: answer direct question (quiet, short); doesn’t initiate</a:t>
            </a:r>
            <a:endParaRPr lang="en-US" sz="2800" dirty="0"/>
          </a:p>
          <a:p>
            <a:pPr>
              <a:buFont typeface="Arial" panose="020B0604020202020204" pitchFamily="34" charset="0"/>
              <a:buChar char="•"/>
            </a:pPr>
            <a:r>
              <a:rPr lang="en-US" dirty="0"/>
              <a:t>NO causal relationship between SM and abuse, neglect, or trauma</a:t>
            </a:r>
          </a:p>
          <a:p>
            <a:pPr lvl="1">
              <a:buFont typeface="Courier New" panose="02070309020205020404" pitchFamily="49" charset="0"/>
              <a:buChar char="o"/>
            </a:pPr>
            <a:r>
              <a:rPr lang="en-US" sz="2800" dirty="0"/>
              <a:t> 10% have experienced; same prevalence as all children</a:t>
            </a:r>
          </a:p>
          <a:p>
            <a:pPr>
              <a:buFont typeface="Arial" panose="020B0604020202020204" pitchFamily="34" charset="0"/>
              <a:buChar char="•"/>
            </a:pPr>
            <a:r>
              <a:rPr lang="en-US" dirty="0"/>
              <a:t>Tend to:</a:t>
            </a:r>
          </a:p>
          <a:p>
            <a:pPr lvl="1">
              <a:buFont typeface="Courier New" panose="02070309020205020404" pitchFamily="49" charset="0"/>
              <a:buChar char="o"/>
            </a:pPr>
            <a:r>
              <a:rPr lang="en-US" sz="2800" dirty="0"/>
              <a:t> Be intelligent: ~105 FSIQ</a:t>
            </a:r>
          </a:p>
          <a:p>
            <a:pPr lvl="1">
              <a:buFont typeface="Courier New" panose="02070309020205020404" pitchFamily="49" charset="0"/>
              <a:buChar char="o"/>
            </a:pPr>
            <a:r>
              <a:rPr lang="en-US" sz="2800" dirty="0"/>
              <a:t> Be bilingual: 33%</a:t>
            </a:r>
          </a:p>
          <a:p>
            <a:pPr lvl="1">
              <a:buFont typeface="Courier New" panose="02070309020205020404" pitchFamily="49" charset="0"/>
              <a:buChar char="o"/>
            </a:pPr>
            <a:r>
              <a:rPr lang="en-US" sz="2800" dirty="0"/>
              <a:t> Have a language disorder or reading disorder</a:t>
            </a:r>
          </a:p>
          <a:p>
            <a:endParaRPr lang="en-US" dirty="0"/>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8842936-DF50-EFC3-019B-A97EA6DB2D1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9C4444DE-C2E2-D06E-D791-98F755219FD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selective mutism intervention</a:t>
            </a:r>
          </a:p>
        </p:txBody>
      </p:sp>
      <p:sp>
        <p:nvSpPr>
          <p:cNvPr id="6" name="Slide Number Placeholder 5">
            <a:extLst>
              <a:ext uri="{FF2B5EF4-FFF2-40B4-BE49-F238E27FC236}">
                <a16:creationId xmlns:a16="http://schemas.microsoft.com/office/drawing/2014/main" id="{4CEBF579-0959-8771-4814-D4B6404ED741}"/>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a:t>
            </a:fld>
            <a:endParaRPr lang="en-US"/>
          </a:p>
        </p:txBody>
      </p:sp>
    </p:spTree>
    <p:extLst>
      <p:ext uri="{BB962C8B-B14F-4D97-AF65-F5344CB8AC3E}">
        <p14:creationId xmlns:p14="http://schemas.microsoft.com/office/powerpoint/2010/main" val="344776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2B24-E2C5-CEAB-2EB4-1CB1894B33CF}"/>
              </a:ext>
            </a:extLst>
          </p:cNvPr>
          <p:cNvSpPr>
            <a:spLocks noGrp="1"/>
          </p:cNvSpPr>
          <p:nvPr>
            <p:ph type="title"/>
          </p:nvPr>
        </p:nvSpPr>
        <p:spPr>
          <a:xfrm>
            <a:off x="576070" y="82296"/>
            <a:ext cx="11087609" cy="1298448"/>
          </a:xfrm>
        </p:spPr>
        <p:txBody>
          <a:bodyPr anchor="b">
            <a:normAutofit/>
          </a:bodyPr>
          <a:lstStyle/>
          <a:p>
            <a:r>
              <a:rPr lang="en-US" dirty="0"/>
              <a:t>what is selective mutism?</a:t>
            </a:r>
          </a:p>
        </p:txBody>
      </p:sp>
      <p:sp>
        <p:nvSpPr>
          <p:cNvPr id="3" name="Content Placeholder 2">
            <a:extLst>
              <a:ext uri="{FF2B5EF4-FFF2-40B4-BE49-F238E27FC236}">
                <a16:creationId xmlns:a16="http://schemas.microsoft.com/office/drawing/2014/main" id="{8808B32B-4277-5420-30E3-1A6C072B7501}"/>
              </a:ext>
            </a:extLst>
          </p:cNvPr>
          <p:cNvSpPr>
            <a:spLocks noGrp="1"/>
          </p:cNvSpPr>
          <p:nvPr>
            <p:ph sz="half" idx="1"/>
          </p:nvPr>
        </p:nvSpPr>
        <p:spPr>
          <a:xfrm>
            <a:off x="576070" y="1457762"/>
            <a:ext cx="10418380" cy="5317941"/>
          </a:xfrm>
        </p:spPr>
        <p:txBody>
          <a:bodyPr>
            <a:normAutofit/>
          </a:bodyPr>
          <a:lstStyle/>
          <a:p>
            <a:pPr>
              <a:buFont typeface="Arial" panose="020B0604020202020204" pitchFamily="34" charset="0"/>
              <a:buChar char="•"/>
            </a:pPr>
            <a:r>
              <a:rPr lang="en-US" dirty="0"/>
              <a:t>Diagnosis</a:t>
            </a:r>
          </a:p>
          <a:p>
            <a:pPr lvl="1">
              <a:buFont typeface="Courier New" panose="02070309020205020404" pitchFamily="49" charset="0"/>
              <a:buChar char="o"/>
            </a:pPr>
            <a:r>
              <a:rPr lang="en-US" sz="2800" dirty="0"/>
              <a:t> Easier to treat the earlier it’s diagnosed</a:t>
            </a:r>
          </a:p>
          <a:p>
            <a:pPr lvl="1">
              <a:buFont typeface="Courier New" panose="02070309020205020404" pitchFamily="49" charset="0"/>
              <a:buChar char="o"/>
            </a:pPr>
            <a:r>
              <a:rPr lang="en-US" sz="2800" dirty="0"/>
              <a:t> DX: 6 months into first year of school experience</a:t>
            </a:r>
          </a:p>
          <a:p>
            <a:pPr lvl="1">
              <a:buFont typeface="Courier New" panose="02070309020205020404" pitchFamily="49" charset="0"/>
              <a:buChar char="o"/>
            </a:pPr>
            <a:r>
              <a:rPr lang="en-US" sz="2800" dirty="0"/>
              <a:t> Who: doctors (pediatricians, psychiatrists), psychologists, psychiatric nurses, SLP</a:t>
            </a:r>
          </a:p>
          <a:p>
            <a:pPr>
              <a:buFont typeface="Arial" panose="020B0604020202020204" pitchFamily="34" charset="0"/>
              <a:buChar char="•"/>
            </a:pPr>
            <a:r>
              <a:rPr lang="en-US" dirty="0"/>
              <a:t>Assessment</a:t>
            </a:r>
          </a:p>
          <a:p>
            <a:pPr lvl="1">
              <a:buFont typeface="Courier New" panose="02070309020205020404" pitchFamily="49" charset="0"/>
              <a:buChar char="o"/>
            </a:pPr>
            <a:r>
              <a:rPr lang="en-US" sz="2800" dirty="0"/>
              <a:t> Selective Mutism Questionnaire (SMQ)</a:t>
            </a:r>
          </a:p>
          <a:p>
            <a:pPr lvl="1">
              <a:buFont typeface="Courier New" panose="02070309020205020404" pitchFamily="49" charset="0"/>
              <a:buChar char="o"/>
            </a:pPr>
            <a:r>
              <a:rPr lang="en-US" sz="2800" dirty="0"/>
              <a:t> School speech questionnaire (SSQ) (not normed)</a:t>
            </a:r>
          </a:p>
          <a:p>
            <a:pPr lvl="1">
              <a:buFont typeface="Courier New" panose="02070309020205020404" pitchFamily="49" charset="0"/>
              <a:buChar char="o"/>
            </a:pPr>
            <a:r>
              <a:rPr lang="en-US" sz="2800" dirty="0"/>
              <a:t> SCARED or MASC</a:t>
            </a:r>
          </a:p>
          <a:p>
            <a:pPr lvl="1">
              <a:buFont typeface="Courier New" panose="02070309020205020404" pitchFamily="49" charset="0"/>
              <a:buChar char="o"/>
            </a:pPr>
            <a:r>
              <a:rPr lang="en-US" sz="2800" dirty="0"/>
              <a:t> Non-verbal IQ test</a:t>
            </a:r>
          </a:p>
          <a:p>
            <a:pPr marL="457200" lvl="1" indent="0">
              <a:buNone/>
            </a:pPr>
            <a:endParaRPr lang="en-US" sz="2800" dirty="0"/>
          </a:p>
          <a:p>
            <a:pPr lvl="1"/>
            <a:endParaRPr lang="en-US" sz="2800" dirty="0"/>
          </a:p>
          <a:p>
            <a:endParaRPr lang="en-US" dirty="0"/>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C8842936-DF50-EFC3-019B-A97EA6DB2D1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9C4444DE-C2E2-D06E-D791-98F755219FD1}"/>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selective mutism intervention</a:t>
            </a:r>
          </a:p>
        </p:txBody>
      </p:sp>
      <p:sp>
        <p:nvSpPr>
          <p:cNvPr id="6" name="Slide Number Placeholder 5">
            <a:extLst>
              <a:ext uri="{FF2B5EF4-FFF2-40B4-BE49-F238E27FC236}">
                <a16:creationId xmlns:a16="http://schemas.microsoft.com/office/drawing/2014/main" id="{4CEBF579-0959-8771-4814-D4B6404ED741}"/>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7</a:t>
            </a:fld>
            <a:endParaRPr lang="en-US"/>
          </a:p>
        </p:txBody>
      </p:sp>
    </p:spTree>
    <p:extLst>
      <p:ext uri="{BB962C8B-B14F-4D97-AF65-F5344CB8AC3E}">
        <p14:creationId xmlns:p14="http://schemas.microsoft.com/office/powerpoint/2010/main" val="98157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8208-871C-29D0-58F6-8F4D72C73CF1}"/>
              </a:ext>
            </a:extLst>
          </p:cNvPr>
          <p:cNvSpPr>
            <a:spLocks noGrp="1"/>
          </p:cNvSpPr>
          <p:nvPr>
            <p:ph type="title"/>
          </p:nvPr>
        </p:nvSpPr>
        <p:spPr/>
        <p:txBody>
          <a:bodyPr/>
          <a:lstStyle/>
          <a:p>
            <a:r>
              <a:rPr lang="en-US" dirty="0"/>
              <a:t>best practice intervention</a:t>
            </a:r>
          </a:p>
        </p:txBody>
      </p:sp>
    </p:spTree>
    <p:extLst>
      <p:ext uri="{BB962C8B-B14F-4D97-AF65-F5344CB8AC3E}">
        <p14:creationId xmlns:p14="http://schemas.microsoft.com/office/powerpoint/2010/main" val="338804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5D98-DFE3-2B79-DBB2-EFAD40AD229A}"/>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2B1C026A-DEF3-C3C5-5C34-DF137D535C69}"/>
              </a:ext>
            </a:extLst>
          </p:cNvPr>
          <p:cNvSpPr>
            <a:spLocks noGrp="1"/>
          </p:cNvSpPr>
          <p:nvPr>
            <p:ph idx="1"/>
          </p:nvPr>
        </p:nvSpPr>
        <p:spPr>
          <a:xfrm>
            <a:off x="576072" y="1576131"/>
            <a:ext cx="10722549" cy="3877056"/>
          </a:xfrm>
        </p:spPr>
        <p:txBody>
          <a:bodyPr>
            <a:normAutofit/>
          </a:bodyPr>
          <a:lstStyle/>
          <a:p>
            <a:pPr>
              <a:buFont typeface="Arial" panose="020B0604020202020204" pitchFamily="34" charset="0"/>
              <a:buChar char="•"/>
            </a:pPr>
            <a:r>
              <a:rPr lang="en-US" dirty="0"/>
              <a:t>“I don’t want to do something, because I don’t want to make it worse”</a:t>
            </a:r>
          </a:p>
          <a:p>
            <a:pPr lvl="1">
              <a:buFont typeface="Courier New" panose="02070309020205020404" pitchFamily="49" charset="0"/>
              <a:buChar char="o"/>
            </a:pPr>
            <a:r>
              <a:rPr lang="en-US" sz="2800" dirty="0"/>
              <a:t> Research shows that it’s always better to do something than nothing</a:t>
            </a:r>
          </a:p>
          <a:p>
            <a:pPr lvl="1">
              <a:spcBef>
                <a:spcPts val="0"/>
              </a:spcBef>
              <a:spcAft>
                <a:spcPts val="600"/>
              </a:spcAft>
              <a:buFont typeface="Courier New" panose="02070309020205020404" pitchFamily="49" charset="0"/>
              <a:buChar char="o"/>
            </a:pPr>
            <a:r>
              <a:rPr lang="en-US" sz="2800" dirty="0"/>
              <a:t> SM gets harder to treat as the child gets older (e.g. age 15+)</a:t>
            </a:r>
          </a:p>
          <a:p>
            <a:pPr>
              <a:buFont typeface="Arial" panose="020B0604020202020204" pitchFamily="34" charset="0"/>
              <a:buChar char="•"/>
            </a:pPr>
            <a:r>
              <a:rPr lang="en-US" dirty="0"/>
              <a:t>Belief that kids will do well if they can; if they can’t, then what is it in their environment that is preventing that?</a:t>
            </a:r>
          </a:p>
          <a:p>
            <a:pPr>
              <a:buFont typeface="Arial" panose="020B0604020202020204" pitchFamily="34" charset="0"/>
              <a:buChar char="•"/>
            </a:pPr>
            <a:r>
              <a:rPr lang="en-US" dirty="0"/>
              <a:t>Operational definition of success: increase of speech in social situations</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164943ED-CE9F-4E10-A35E-4ACE0A0139C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2DA90A4E-0A0D-B842-27A6-6B06F29A7182}"/>
              </a:ext>
            </a:extLst>
          </p:cNvPr>
          <p:cNvSpPr>
            <a:spLocks noGrp="1"/>
          </p:cNvSpPr>
          <p:nvPr>
            <p:ph type="ftr" sz="quarter" idx="11"/>
          </p:nvPr>
        </p:nvSpPr>
        <p:spPr/>
        <p:txBody>
          <a:bodyPr/>
          <a:lstStyle/>
          <a:p>
            <a:r>
              <a:rPr lang="en-US" dirty="0"/>
              <a:t>selective mutism intervention</a:t>
            </a:r>
          </a:p>
          <a:p>
            <a:endParaRPr lang="en-US" dirty="0"/>
          </a:p>
        </p:txBody>
      </p:sp>
      <p:sp>
        <p:nvSpPr>
          <p:cNvPr id="6" name="Slide Number Placeholder 5">
            <a:extLst>
              <a:ext uri="{FF2B5EF4-FFF2-40B4-BE49-F238E27FC236}">
                <a16:creationId xmlns:a16="http://schemas.microsoft.com/office/drawing/2014/main" id="{84E8B766-78E2-8077-F31E-67FB9894157B}"/>
              </a:ext>
            </a:extLst>
          </p:cNvPr>
          <p:cNvSpPr>
            <a:spLocks noGrp="1"/>
          </p:cNvSpPr>
          <p:nvPr>
            <p:ph type="sldNum" sz="quarter" idx="12"/>
          </p:nvPr>
        </p:nvSpPr>
        <p:spPr/>
        <p:txBody>
          <a:bodyPr/>
          <a:lstStyle/>
          <a:p>
            <a:fld id="{58FB4751-880F-D840-AAA9-3A15815CC996}" type="slidenum">
              <a:rPr lang="en-US" smtClean="0"/>
              <a:t>9</a:t>
            </a:fld>
            <a:endParaRPr lang="en-US" dirty="0"/>
          </a:p>
        </p:txBody>
      </p:sp>
    </p:spTree>
    <p:extLst>
      <p:ext uri="{BB962C8B-B14F-4D97-AF65-F5344CB8AC3E}">
        <p14:creationId xmlns:p14="http://schemas.microsoft.com/office/powerpoint/2010/main" val="4167226404"/>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_Win32_KB_V6" id="{0A75CF2D-5513-4203-B889-4E35922CAA18}" vid="{558CD83A-42C3-4B6E-BEA4-8AB2EDB7EE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C808716-392B-45C4-A28C-4D1FA08120D8}">
  <ds:schemaRefs>
    <ds:schemaRef ds:uri="http://schemas.microsoft.com/sharepoint/v3/contenttype/forms"/>
  </ds:schemaRefs>
</ds:datastoreItem>
</file>

<file path=customXml/itemProps2.xml><?xml version="1.0" encoding="utf-8"?>
<ds:datastoreItem xmlns:ds="http://schemas.openxmlformats.org/officeDocument/2006/customXml" ds:itemID="{BA7715FD-652A-4047-8371-A25719700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045A1F-0CAB-4A4D-BBD1-9392B0D973D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{523FF7C4-001E-407F-A3CE-07C26F008CD3}tf11964407_win32</Template>
  <TotalTime>479</TotalTime>
  <Words>4087</Words>
  <Application>Microsoft Office PowerPoint</Application>
  <PresentationFormat>Widescreen</PresentationFormat>
  <Paragraphs>608</Paragraphs>
  <Slides>53</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Courier New</vt:lpstr>
      <vt:lpstr>Gill Sans Nova</vt:lpstr>
      <vt:lpstr>Gill Sans Nova Light</vt:lpstr>
      <vt:lpstr>News Cycle</vt:lpstr>
      <vt:lpstr>Sagona Book</vt:lpstr>
      <vt:lpstr>Wingdings</vt:lpstr>
      <vt:lpstr>Custom</vt:lpstr>
      <vt:lpstr>selective mutism intervention</vt:lpstr>
      <vt:lpstr>agenda</vt:lpstr>
      <vt:lpstr>SM: first encounter</vt:lpstr>
      <vt:lpstr>what is SM?</vt:lpstr>
      <vt:lpstr>what is selective mutism?</vt:lpstr>
      <vt:lpstr>what is selective mutism?</vt:lpstr>
      <vt:lpstr>what is selective mutism?</vt:lpstr>
      <vt:lpstr>best practice intervention</vt:lpstr>
      <vt:lpstr>treatment</vt:lpstr>
      <vt:lpstr>treatment</vt:lpstr>
      <vt:lpstr>steps for implementing treatment</vt:lpstr>
      <vt:lpstr>building rapport</vt:lpstr>
      <vt:lpstr>psychoeducation</vt:lpstr>
      <vt:lpstr>fading</vt:lpstr>
      <vt:lpstr>teach to assess own anxiety</vt:lpstr>
      <vt:lpstr>PowerPoint Presentation</vt:lpstr>
      <vt:lpstr>PowerPoint Presentation</vt:lpstr>
      <vt:lpstr>desensitization (exposure therapy)</vt:lpstr>
      <vt:lpstr>shaping</vt:lpstr>
      <vt:lpstr>shaping: communication ladder</vt:lpstr>
      <vt:lpstr>shaping: communication ladder</vt:lpstr>
      <vt:lpstr>generalizing the ladder</vt:lpstr>
      <vt:lpstr>PowerPoint Presentation</vt:lpstr>
      <vt:lpstr>from shaping to fading</vt:lpstr>
      <vt:lpstr>PowerPoint Presentation</vt:lpstr>
      <vt:lpstr>escape extinction</vt:lpstr>
      <vt:lpstr>reducing parental accommodation</vt:lpstr>
      <vt:lpstr>reducing parental accommodation</vt:lpstr>
      <vt:lpstr>contingency management</vt:lpstr>
      <vt:lpstr>implementing desensitization</vt:lpstr>
      <vt:lpstr>treatment course</vt:lpstr>
      <vt:lpstr>“don’ts” for treatment</vt:lpstr>
      <vt:lpstr>adaptations</vt:lpstr>
      <vt:lpstr>real life intervention</vt:lpstr>
      <vt:lpstr>case study #1 (2018)</vt:lpstr>
      <vt:lpstr>case study #1</vt:lpstr>
      <vt:lpstr>case study #1</vt:lpstr>
      <vt:lpstr>case study #1</vt:lpstr>
      <vt:lpstr>case study #1</vt:lpstr>
      <vt:lpstr>case study #1</vt:lpstr>
      <vt:lpstr>case study #1</vt:lpstr>
      <vt:lpstr>case study #1</vt:lpstr>
      <vt:lpstr>case study #2 (2022-2023)</vt:lpstr>
      <vt:lpstr>case study #2</vt:lpstr>
      <vt:lpstr>case study #2</vt:lpstr>
      <vt:lpstr>case study #2</vt:lpstr>
      <vt:lpstr>case study #2</vt:lpstr>
      <vt:lpstr>case study #2</vt:lpstr>
      <vt:lpstr>case study #2</vt:lpstr>
      <vt:lpstr>case study #2</vt:lpstr>
      <vt:lpstr>discussion</vt:lpstr>
      <vt:lpstr>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Laura Sander</dc:creator>
  <cp:lastModifiedBy>Laura Sander</cp:lastModifiedBy>
  <cp:revision>1</cp:revision>
  <dcterms:created xsi:type="dcterms:W3CDTF">2023-09-22T18:36:24Z</dcterms:created>
  <dcterms:modified xsi:type="dcterms:W3CDTF">2023-09-29T16:52:39Z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